
<file path=[Content_Types].xml><?xml version="1.0" encoding="utf-8"?>
<Types xmlns="http://schemas.openxmlformats.org/package/2006/content-types">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comments+xml" PartName="/ppt/comments/comment1.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22.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22.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3.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commentAuthors+xml" PartName="/ppt/commentAuthors.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strictFirstAndLastChars="0" saveSubsetFonts="1">
  <p:sldMasterIdLst>
    <p:sldMasterId id="2147483648"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Lst>
  <p:sldSz cy="5143500" cx="9144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 uri="GoogleSlidesCustomDataVersion2">
      <go:slidesCustomData xmlns:go="http://customooxmlschemas.google.com/" r:id="rId30" roundtripDataSignature="AMtx7mi7qWjL2xahXB7jnOqPHSQPZ3clww=="/>
    </p:ext>
  </p:extLst>
</p:presentation>
</file>

<file path=ppt/commentAuthors.xml><?xml version="1.0" encoding="utf-8"?>
<p:cmAuthorLs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mAuthor clrIdx="0" id="0" initials="" lastIdx="1" name="Deleted user"/>
</p:cmAuthorLst>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4.xml"/><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slide" Target="slides/slide18.xml"/><Relationship Id="rId23" Type="http://schemas.openxmlformats.org/officeDocument/2006/relationships/slide" Target="slides/slide17.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commentAuthors" Target="commentAuthors.xml"/><Relationship Id="rId9" Type="http://schemas.openxmlformats.org/officeDocument/2006/relationships/slide" Target="slides/slide3.xml"/><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slide" Target="slides/slide22.xml"/><Relationship Id="rId27" Type="http://schemas.openxmlformats.org/officeDocument/2006/relationships/slide" Target="slides/slide21.xml"/><Relationship Id="rId5" Type="http://schemas.openxmlformats.org/officeDocument/2006/relationships/slideMaster" Target="slideMasters/slideMaster1.xml"/><Relationship Id="rId6" Type="http://schemas.openxmlformats.org/officeDocument/2006/relationships/notesMaster" Target="notesMasters/notesMaster1.xml"/><Relationship Id="rId29" Type="http://schemas.openxmlformats.org/officeDocument/2006/relationships/slide" Target="slides/slide23.xml"/><Relationship Id="rId7" Type="http://schemas.openxmlformats.org/officeDocument/2006/relationships/slide" Target="slides/slide1.xml"/><Relationship Id="rId8" Type="http://schemas.openxmlformats.org/officeDocument/2006/relationships/slide" Target="slides/slide2.xml"/><Relationship Id="rId30" Type="http://customschemas.google.com/relationships/presentationmetadata" Target="metadata"/><Relationship Id="rId11" Type="http://schemas.openxmlformats.org/officeDocument/2006/relationships/slide" Target="slides/slide5.xml"/><Relationship Id="rId10" Type="http://schemas.openxmlformats.org/officeDocument/2006/relationships/slide" Target="slides/slide4.xml"/><Relationship Id="rId13" Type="http://schemas.openxmlformats.org/officeDocument/2006/relationships/slide" Target="slides/slide7.xml"/><Relationship Id="rId12" Type="http://schemas.openxmlformats.org/officeDocument/2006/relationships/slide" Target="slides/slide6.xml"/><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comments/comment1.xml><?xml version="1.0" encoding="utf-8"?>
<p:cmLs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m authorId="0" idx="1" dt="2024-09-03T05:35:08.318">
    <p:pos x="27" y="1101"/>
    <p:text>Siddharth to provide high-level threat classification</p:text>
    <p:extLst>
      <p:ext uri="{C676402C-5697-4E1C-873F-D02D1690AC5C}">
        <p15:threadingInfo timeZoneBias="0"/>
      </p:ext>
      <p:ext uri="http://customooxmlschemas.google.com/">
        <go:slidesCustomData xmlns:go="http://customooxmlschemas.google.com/" commentPostId="AAABfSMUeG0"/>
      </p:ext>
    </p:extLst>
  </p:cm>
</p:cmLst>
</file>

<file path=ppt/media/image1.gif>
</file>

<file path=ppt/media/image10.gif>
</file>

<file path=ppt/media/image11.gif>
</file>

<file path=ppt/media/image12.gif>
</file>

<file path=ppt/media/image2.png>
</file>

<file path=ppt/media/image3.png>
</file>

<file path=ppt/media/image4.png>
</file>

<file path=ppt/media/image5.gif>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1pPr>
            <a:lvl2pPr indent="-298450" lvl="1" marL="914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2pPr>
            <a:lvl3pPr indent="-298450" lvl="2" marL="1371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3pPr>
            <a:lvl4pPr indent="-298450" lvl="3" marL="1828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4pPr>
            <a:lvl5pPr indent="-298450" lvl="4" marL="22860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5pPr>
            <a:lvl6pPr indent="-298450" lvl="5" marL="2743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6pPr>
            <a:lvl7pPr indent="-298450" lvl="6" marL="3200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7pPr>
            <a:lvl8pPr indent="-298450" lvl="7" marL="3657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8pPr>
            <a:lvl9pPr indent="-298450" lvl="8" marL="4114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 name="Shape 50"/>
        <p:cNvGrpSpPr/>
        <p:nvPr/>
      </p:nvGrpSpPr>
      <p:grpSpPr>
        <a:xfrm>
          <a:off x="0" y="0"/>
          <a:ext cx="0" cy="0"/>
          <a:chOff x="0" y="0"/>
          <a:chExt cx="0" cy="0"/>
        </a:xfrm>
      </p:grpSpPr>
      <p:sp>
        <p:nvSpPr>
          <p:cNvPr id="51" name="Google Shape;51;p1: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2" name="Google Shape;52;p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5" name="Shape 125"/>
        <p:cNvGrpSpPr/>
        <p:nvPr/>
      </p:nvGrpSpPr>
      <p:grpSpPr>
        <a:xfrm>
          <a:off x="0" y="0"/>
          <a:ext cx="0" cy="0"/>
          <a:chOff x="0" y="0"/>
          <a:chExt cx="0" cy="0"/>
        </a:xfrm>
      </p:grpSpPr>
      <p:sp>
        <p:nvSpPr>
          <p:cNvPr id="126" name="Google Shape;126;p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27" name="Google Shape;127;p1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3" name="Shape 133"/>
        <p:cNvGrpSpPr/>
        <p:nvPr/>
      </p:nvGrpSpPr>
      <p:grpSpPr>
        <a:xfrm>
          <a:off x="0" y="0"/>
          <a:ext cx="0" cy="0"/>
          <a:chOff x="0" y="0"/>
          <a:chExt cx="0" cy="0"/>
        </a:xfrm>
      </p:grpSpPr>
      <p:sp>
        <p:nvSpPr>
          <p:cNvPr id="134" name="Google Shape;134;p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35" name="Google Shape;135;p1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9" name="Shape 139"/>
        <p:cNvGrpSpPr/>
        <p:nvPr/>
      </p:nvGrpSpPr>
      <p:grpSpPr>
        <a:xfrm>
          <a:off x="0" y="0"/>
          <a:ext cx="0" cy="0"/>
          <a:chOff x="0" y="0"/>
          <a:chExt cx="0" cy="0"/>
        </a:xfrm>
      </p:grpSpPr>
      <p:sp>
        <p:nvSpPr>
          <p:cNvPr id="140" name="Google Shape;140;p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41" name="Google Shape;141;p1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5" name="Shape 145"/>
        <p:cNvGrpSpPr/>
        <p:nvPr/>
      </p:nvGrpSpPr>
      <p:grpSpPr>
        <a:xfrm>
          <a:off x="0" y="0"/>
          <a:ext cx="0" cy="0"/>
          <a:chOff x="0" y="0"/>
          <a:chExt cx="0" cy="0"/>
        </a:xfrm>
      </p:grpSpPr>
      <p:sp>
        <p:nvSpPr>
          <p:cNvPr id="146" name="Google Shape;146;p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47" name="Google Shape;147;p1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1" name="Shape 151"/>
        <p:cNvGrpSpPr/>
        <p:nvPr/>
      </p:nvGrpSpPr>
      <p:grpSpPr>
        <a:xfrm>
          <a:off x="0" y="0"/>
          <a:ext cx="0" cy="0"/>
          <a:chOff x="0" y="0"/>
          <a:chExt cx="0" cy="0"/>
        </a:xfrm>
      </p:grpSpPr>
      <p:sp>
        <p:nvSpPr>
          <p:cNvPr id="152" name="Google Shape;152;p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53" name="Google Shape;153;p1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7" name="Shape 157"/>
        <p:cNvGrpSpPr/>
        <p:nvPr/>
      </p:nvGrpSpPr>
      <p:grpSpPr>
        <a:xfrm>
          <a:off x="0" y="0"/>
          <a:ext cx="0" cy="0"/>
          <a:chOff x="0" y="0"/>
          <a:chExt cx="0" cy="0"/>
        </a:xfrm>
      </p:grpSpPr>
      <p:sp>
        <p:nvSpPr>
          <p:cNvPr id="158" name="Google Shape;158;p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59" name="Google Shape;159;p1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3" name="Shape 163"/>
        <p:cNvGrpSpPr/>
        <p:nvPr/>
      </p:nvGrpSpPr>
      <p:grpSpPr>
        <a:xfrm>
          <a:off x="0" y="0"/>
          <a:ext cx="0" cy="0"/>
          <a:chOff x="0" y="0"/>
          <a:chExt cx="0" cy="0"/>
        </a:xfrm>
      </p:grpSpPr>
      <p:sp>
        <p:nvSpPr>
          <p:cNvPr id="164" name="Google Shape;164;p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65" name="Google Shape;165;p1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9" name="Shape 169"/>
        <p:cNvGrpSpPr/>
        <p:nvPr/>
      </p:nvGrpSpPr>
      <p:grpSpPr>
        <a:xfrm>
          <a:off x="0" y="0"/>
          <a:ext cx="0" cy="0"/>
          <a:chOff x="0" y="0"/>
          <a:chExt cx="0" cy="0"/>
        </a:xfrm>
      </p:grpSpPr>
      <p:sp>
        <p:nvSpPr>
          <p:cNvPr id="170" name="Google Shape;170;p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71" name="Google Shape;171;p1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6" name="Shape 176"/>
        <p:cNvGrpSpPr/>
        <p:nvPr/>
      </p:nvGrpSpPr>
      <p:grpSpPr>
        <a:xfrm>
          <a:off x="0" y="0"/>
          <a:ext cx="0" cy="0"/>
          <a:chOff x="0" y="0"/>
          <a:chExt cx="0" cy="0"/>
        </a:xfrm>
      </p:grpSpPr>
      <p:sp>
        <p:nvSpPr>
          <p:cNvPr id="177" name="Google Shape;177;p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78" name="Google Shape;178;p1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2" name="Shape 182"/>
        <p:cNvGrpSpPr/>
        <p:nvPr/>
      </p:nvGrpSpPr>
      <p:grpSpPr>
        <a:xfrm>
          <a:off x="0" y="0"/>
          <a:ext cx="0" cy="0"/>
          <a:chOff x="0" y="0"/>
          <a:chExt cx="0" cy="0"/>
        </a:xfrm>
      </p:grpSpPr>
      <p:sp>
        <p:nvSpPr>
          <p:cNvPr id="183" name="Google Shape;183;p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84" name="Google Shape;184;p1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 name="Shape 57"/>
        <p:cNvGrpSpPr/>
        <p:nvPr/>
      </p:nvGrpSpPr>
      <p:grpSpPr>
        <a:xfrm>
          <a:off x="0" y="0"/>
          <a:ext cx="0" cy="0"/>
          <a:chOff x="0" y="0"/>
          <a:chExt cx="0" cy="0"/>
        </a:xfrm>
      </p:grpSpPr>
      <p:sp>
        <p:nvSpPr>
          <p:cNvPr id="58" name="Google Shape;58;p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9" name="Google Shape;59;p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8" name="Shape 188"/>
        <p:cNvGrpSpPr/>
        <p:nvPr/>
      </p:nvGrpSpPr>
      <p:grpSpPr>
        <a:xfrm>
          <a:off x="0" y="0"/>
          <a:ext cx="0" cy="0"/>
          <a:chOff x="0" y="0"/>
          <a:chExt cx="0" cy="0"/>
        </a:xfrm>
      </p:grpSpPr>
      <p:sp>
        <p:nvSpPr>
          <p:cNvPr id="189" name="Google Shape;189;p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90" name="Google Shape;190;p2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4" name="Shape 194"/>
        <p:cNvGrpSpPr/>
        <p:nvPr/>
      </p:nvGrpSpPr>
      <p:grpSpPr>
        <a:xfrm>
          <a:off x="0" y="0"/>
          <a:ext cx="0" cy="0"/>
          <a:chOff x="0" y="0"/>
          <a:chExt cx="0" cy="0"/>
        </a:xfrm>
      </p:grpSpPr>
      <p:sp>
        <p:nvSpPr>
          <p:cNvPr id="195" name="Google Shape;195;p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96" name="Google Shape;196;p2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0" name="Shape 200"/>
        <p:cNvGrpSpPr/>
        <p:nvPr/>
      </p:nvGrpSpPr>
      <p:grpSpPr>
        <a:xfrm>
          <a:off x="0" y="0"/>
          <a:ext cx="0" cy="0"/>
          <a:chOff x="0" y="0"/>
          <a:chExt cx="0" cy="0"/>
        </a:xfrm>
      </p:grpSpPr>
      <p:sp>
        <p:nvSpPr>
          <p:cNvPr id="201" name="Google Shape;201;p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02" name="Google Shape;202;p2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6" name="Shape 206"/>
        <p:cNvGrpSpPr/>
        <p:nvPr/>
      </p:nvGrpSpPr>
      <p:grpSpPr>
        <a:xfrm>
          <a:off x="0" y="0"/>
          <a:ext cx="0" cy="0"/>
          <a:chOff x="0" y="0"/>
          <a:chExt cx="0" cy="0"/>
        </a:xfrm>
      </p:grpSpPr>
      <p:sp>
        <p:nvSpPr>
          <p:cNvPr id="207" name="Google Shape;207;p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08" name="Google Shape;208;p2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4" name="Shape 64"/>
        <p:cNvGrpSpPr/>
        <p:nvPr/>
      </p:nvGrpSpPr>
      <p:grpSpPr>
        <a:xfrm>
          <a:off x="0" y="0"/>
          <a:ext cx="0" cy="0"/>
          <a:chOff x="0" y="0"/>
          <a:chExt cx="0" cy="0"/>
        </a:xfrm>
      </p:grpSpPr>
      <p:sp>
        <p:nvSpPr>
          <p:cNvPr id="65" name="Google Shape;65;p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66" name="Google Shape;66;p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2" name="Shape 72"/>
        <p:cNvGrpSpPr/>
        <p:nvPr/>
      </p:nvGrpSpPr>
      <p:grpSpPr>
        <a:xfrm>
          <a:off x="0" y="0"/>
          <a:ext cx="0" cy="0"/>
          <a:chOff x="0" y="0"/>
          <a:chExt cx="0" cy="0"/>
        </a:xfrm>
      </p:grpSpPr>
      <p:sp>
        <p:nvSpPr>
          <p:cNvPr id="73" name="Google Shape;73;p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74" name="Google Shape;74;p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0" name="Shape 80"/>
        <p:cNvGrpSpPr/>
        <p:nvPr/>
      </p:nvGrpSpPr>
      <p:grpSpPr>
        <a:xfrm>
          <a:off x="0" y="0"/>
          <a:ext cx="0" cy="0"/>
          <a:chOff x="0" y="0"/>
          <a:chExt cx="0" cy="0"/>
        </a:xfrm>
      </p:grpSpPr>
      <p:sp>
        <p:nvSpPr>
          <p:cNvPr id="81" name="Google Shape;81;p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82" name="Google Shape;82;p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8" name="Shape 88"/>
        <p:cNvGrpSpPr/>
        <p:nvPr/>
      </p:nvGrpSpPr>
      <p:grpSpPr>
        <a:xfrm>
          <a:off x="0" y="0"/>
          <a:ext cx="0" cy="0"/>
          <a:chOff x="0" y="0"/>
          <a:chExt cx="0" cy="0"/>
        </a:xfrm>
      </p:grpSpPr>
      <p:sp>
        <p:nvSpPr>
          <p:cNvPr id="89" name="Google Shape;89;p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90" name="Google Shape;90;p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3" name="Shape 103"/>
        <p:cNvGrpSpPr/>
        <p:nvPr/>
      </p:nvGrpSpPr>
      <p:grpSpPr>
        <a:xfrm>
          <a:off x="0" y="0"/>
          <a:ext cx="0" cy="0"/>
          <a:chOff x="0" y="0"/>
          <a:chExt cx="0" cy="0"/>
        </a:xfrm>
      </p:grpSpPr>
      <p:sp>
        <p:nvSpPr>
          <p:cNvPr id="104" name="Google Shape;104;p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05" name="Google Shape;105;p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0" name="Shape 110"/>
        <p:cNvGrpSpPr/>
        <p:nvPr/>
      </p:nvGrpSpPr>
      <p:grpSpPr>
        <a:xfrm>
          <a:off x="0" y="0"/>
          <a:ext cx="0" cy="0"/>
          <a:chOff x="0" y="0"/>
          <a:chExt cx="0" cy="0"/>
        </a:xfrm>
      </p:grpSpPr>
      <p:sp>
        <p:nvSpPr>
          <p:cNvPr id="111" name="Google Shape;111;p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12" name="Google Shape;112;p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7" name="Shape 117"/>
        <p:cNvGrpSpPr/>
        <p:nvPr/>
      </p:nvGrpSpPr>
      <p:grpSpPr>
        <a:xfrm>
          <a:off x="0" y="0"/>
          <a:ext cx="0" cy="0"/>
          <a:chOff x="0" y="0"/>
          <a:chExt cx="0" cy="0"/>
        </a:xfrm>
      </p:grpSpPr>
      <p:sp>
        <p:nvSpPr>
          <p:cNvPr id="118" name="Google Shape;118;p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19" name="Google Shape;119;p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5"/>
          <p:cNvSpPr txBox="1"/>
          <p:nvPr>
            <p:ph type="ctrTitle"/>
          </p:nvPr>
        </p:nvSpPr>
        <p:spPr>
          <a:xfrm>
            <a:off x="311708" y="744575"/>
            <a:ext cx="8520600" cy="2052600"/>
          </a:xfrm>
          <a:prstGeom prst="rect">
            <a:avLst/>
          </a:prstGeom>
          <a:noFill/>
          <a:ln>
            <a:noFill/>
          </a:ln>
        </p:spPr>
        <p:txBody>
          <a:bodyPr anchorCtr="0" anchor="b" bIns="91425" lIns="91425" spcFirstLastPara="1" rIns="91425" wrap="square" tIns="91425">
            <a:normAutofit/>
          </a:bodyPr>
          <a:lstStyle>
            <a:lvl1pPr lvl="0" algn="ctr">
              <a:lnSpc>
                <a:spcPct val="100000"/>
              </a:lnSpc>
              <a:spcBef>
                <a:spcPts val="0"/>
              </a:spcBef>
              <a:spcAft>
                <a:spcPts val="0"/>
              </a:spcAft>
              <a:buSzPts val="5200"/>
              <a:buNone/>
              <a:defRPr sz="5200"/>
            </a:lvl1pPr>
            <a:lvl2pPr lvl="1" algn="ctr">
              <a:lnSpc>
                <a:spcPct val="100000"/>
              </a:lnSpc>
              <a:spcBef>
                <a:spcPts val="0"/>
              </a:spcBef>
              <a:spcAft>
                <a:spcPts val="0"/>
              </a:spcAft>
              <a:buSzPts val="5200"/>
              <a:buNone/>
              <a:defRPr sz="5200"/>
            </a:lvl2pPr>
            <a:lvl3pPr lvl="2" algn="ctr">
              <a:lnSpc>
                <a:spcPct val="100000"/>
              </a:lnSpc>
              <a:spcBef>
                <a:spcPts val="0"/>
              </a:spcBef>
              <a:spcAft>
                <a:spcPts val="0"/>
              </a:spcAft>
              <a:buSzPts val="5200"/>
              <a:buNone/>
              <a:defRPr sz="5200"/>
            </a:lvl3pPr>
            <a:lvl4pPr lvl="3" algn="ctr">
              <a:lnSpc>
                <a:spcPct val="100000"/>
              </a:lnSpc>
              <a:spcBef>
                <a:spcPts val="0"/>
              </a:spcBef>
              <a:spcAft>
                <a:spcPts val="0"/>
              </a:spcAft>
              <a:buSzPts val="5200"/>
              <a:buNone/>
              <a:defRPr sz="5200"/>
            </a:lvl4pPr>
            <a:lvl5pPr lvl="4" algn="ctr">
              <a:lnSpc>
                <a:spcPct val="100000"/>
              </a:lnSpc>
              <a:spcBef>
                <a:spcPts val="0"/>
              </a:spcBef>
              <a:spcAft>
                <a:spcPts val="0"/>
              </a:spcAft>
              <a:buSzPts val="5200"/>
              <a:buNone/>
              <a:defRPr sz="5200"/>
            </a:lvl5pPr>
            <a:lvl6pPr lvl="5" algn="ctr">
              <a:lnSpc>
                <a:spcPct val="100000"/>
              </a:lnSpc>
              <a:spcBef>
                <a:spcPts val="0"/>
              </a:spcBef>
              <a:spcAft>
                <a:spcPts val="0"/>
              </a:spcAft>
              <a:buSzPts val="5200"/>
              <a:buNone/>
              <a:defRPr sz="5200"/>
            </a:lvl6pPr>
            <a:lvl7pPr lvl="6" algn="ctr">
              <a:lnSpc>
                <a:spcPct val="100000"/>
              </a:lnSpc>
              <a:spcBef>
                <a:spcPts val="0"/>
              </a:spcBef>
              <a:spcAft>
                <a:spcPts val="0"/>
              </a:spcAft>
              <a:buSzPts val="5200"/>
              <a:buNone/>
              <a:defRPr sz="5200"/>
            </a:lvl7pPr>
            <a:lvl8pPr lvl="7" algn="ctr">
              <a:lnSpc>
                <a:spcPct val="100000"/>
              </a:lnSpc>
              <a:spcBef>
                <a:spcPts val="0"/>
              </a:spcBef>
              <a:spcAft>
                <a:spcPts val="0"/>
              </a:spcAft>
              <a:buSzPts val="5200"/>
              <a:buNone/>
              <a:defRPr sz="5200"/>
            </a:lvl8pPr>
            <a:lvl9pPr lvl="8" algn="ctr">
              <a:lnSpc>
                <a:spcPct val="100000"/>
              </a:lnSpc>
              <a:spcBef>
                <a:spcPts val="0"/>
              </a:spcBef>
              <a:spcAft>
                <a:spcPts val="0"/>
              </a:spcAft>
              <a:buSzPts val="5200"/>
              <a:buNone/>
              <a:defRPr sz="5200"/>
            </a:lvl9pPr>
          </a:lstStyle>
          <a:p/>
        </p:txBody>
      </p:sp>
      <p:sp>
        <p:nvSpPr>
          <p:cNvPr id="11" name="Google Shape;11;p25"/>
          <p:cNvSpPr txBox="1"/>
          <p:nvPr>
            <p:ph idx="1" type="subTitle"/>
          </p:nvPr>
        </p:nvSpPr>
        <p:spPr>
          <a:xfrm>
            <a:off x="311700" y="2834125"/>
            <a:ext cx="8520600" cy="792600"/>
          </a:xfrm>
          <a:prstGeom prst="rect">
            <a:avLst/>
          </a:prstGeom>
          <a:noFill/>
          <a:ln>
            <a:noFill/>
          </a:ln>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5"/>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34"/>
          <p:cNvSpPr txBox="1"/>
          <p:nvPr>
            <p:ph hasCustomPrompt="1" type="title"/>
          </p:nvPr>
        </p:nvSpPr>
        <p:spPr>
          <a:xfrm>
            <a:off x="311700" y="1106125"/>
            <a:ext cx="8520600" cy="1963500"/>
          </a:xfrm>
          <a:prstGeom prst="rect">
            <a:avLst/>
          </a:prstGeom>
          <a:noFill/>
          <a:ln>
            <a:noFill/>
          </a:ln>
        </p:spPr>
        <p:txBody>
          <a:bodyPr anchorCtr="0" anchor="b" bIns="91425" lIns="91425" spcFirstLastPara="1" rIns="91425" wrap="square" tIns="91425">
            <a:normAutofit/>
          </a:bodyPr>
          <a:lstStyle>
            <a:lvl1pPr lvl="0" algn="ctr">
              <a:lnSpc>
                <a:spcPct val="100000"/>
              </a:lnSpc>
              <a:spcBef>
                <a:spcPts val="0"/>
              </a:spcBef>
              <a:spcAft>
                <a:spcPts val="0"/>
              </a:spcAft>
              <a:buSzPts val="12000"/>
              <a:buNone/>
              <a:defRPr sz="12000"/>
            </a:lvl1pPr>
            <a:lvl2pPr lvl="1" algn="ctr">
              <a:lnSpc>
                <a:spcPct val="100000"/>
              </a:lnSpc>
              <a:spcBef>
                <a:spcPts val="0"/>
              </a:spcBef>
              <a:spcAft>
                <a:spcPts val="0"/>
              </a:spcAft>
              <a:buSzPts val="12000"/>
              <a:buNone/>
              <a:defRPr sz="12000"/>
            </a:lvl2pPr>
            <a:lvl3pPr lvl="2" algn="ctr">
              <a:lnSpc>
                <a:spcPct val="100000"/>
              </a:lnSpc>
              <a:spcBef>
                <a:spcPts val="0"/>
              </a:spcBef>
              <a:spcAft>
                <a:spcPts val="0"/>
              </a:spcAft>
              <a:buSzPts val="12000"/>
              <a:buNone/>
              <a:defRPr sz="12000"/>
            </a:lvl3pPr>
            <a:lvl4pPr lvl="3" algn="ctr">
              <a:lnSpc>
                <a:spcPct val="100000"/>
              </a:lnSpc>
              <a:spcBef>
                <a:spcPts val="0"/>
              </a:spcBef>
              <a:spcAft>
                <a:spcPts val="0"/>
              </a:spcAft>
              <a:buSzPts val="12000"/>
              <a:buNone/>
              <a:defRPr sz="12000"/>
            </a:lvl4pPr>
            <a:lvl5pPr lvl="4" algn="ctr">
              <a:lnSpc>
                <a:spcPct val="100000"/>
              </a:lnSpc>
              <a:spcBef>
                <a:spcPts val="0"/>
              </a:spcBef>
              <a:spcAft>
                <a:spcPts val="0"/>
              </a:spcAft>
              <a:buSzPts val="12000"/>
              <a:buNone/>
              <a:defRPr sz="12000"/>
            </a:lvl5pPr>
            <a:lvl6pPr lvl="5" algn="ctr">
              <a:lnSpc>
                <a:spcPct val="100000"/>
              </a:lnSpc>
              <a:spcBef>
                <a:spcPts val="0"/>
              </a:spcBef>
              <a:spcAft>
                <a:spcPts val="0"/>
              </a:spcAft>
              <a:buSzPts val="12000"/>
              <a:buNone/>
              <a:defRPr sz="12000"/>
            </a:lvl6pPr>
            <a:lvl7pPr lvl="6" algn="ctr">
              <a:lnSpc>
                <a:spcPct val="100000"/>
              </a:lnSpc>
              <a:spcBef>
                <a:spcPts val="0"/>
              </a:spcBef>
              <a:spcAft>
                <a:spcPts val="0"/>
              </a:spcAft>
              <a:buSzPts val="12000"/>
              <a:buNone/>
              <a:defRPr sz="12000"/>
            </a:lvl7pPr>
            <a:lvl8pPr lvl="7" algn="ctr">
              <a:lnSpc>
                <a:spcPct val="100000"/>
              </a:lnSpc>
              <a:spcBef>
                <a:spcPts val="0"/>
              </a:spcBef>
              <a:spcAft>
                <a:spcPts val="0"/>
              </a:spcAft>
              <a:buSzPts val="12000"/>
              <a:buNone/>
              <a:defRPr sz="12000"/>
            </a:lvl8pPr>
            <a:lvl9pPr lvl="8" algn="ctr">
              <a:lnSpc>
                <a:spcPct val="100000"/>
              </a:lnSpc>
              <a:spcBef>
                <a:spcPts val="0"/>
              </a:spcBef>
              <a:spcAft>
                <a:spcPts val="0"/>
              </a:spcAft>
              <a:buSzPts val="12000"/>
              <a:buNone/>
              <a:defRPr sz="12000"/>
            </a:lvl9pPr>
          </a:lstStyle>
          <a:p>
            <a:r>
              <a:t>xx%</a:t>
            </a:r>
          </a:p>
        </p:txBody>
      </p:sp>
      <p:sp>
        <p:nvSpPr>
          <p:cNvPr id="46" name="Google Shape;46;p34"/>
          <p:cNvSpPr txBox="1"/>
          <p:nvPr>
            <p:ph idx="1" type="body"/>
          </p:nvPr>
        </p:nvSpPr>
        <p:spPr>
          <a:xfrm>
            <a:off x="311700" y="3152225"/>
            <a:ext cx="8520600" cy="1300800"/>
          </a:xfrm>
          <a:prstGeom prst="rect">
            <a:avLst/>
          </a:prstGeom>
          <a:noFill/>
          <a:ln>
            <a:noFill/>
          </a:ln>
        </p:spPr>
        <p:txBody>
          <a:bodyPr anchorCtr="0" anchor="t" bIns="91425" lIns="91425" spcFirstLastPara="1" rIns="91425" wrap="square" tIns="91425">
            <a:normAutofit/>
          </a:bodyPr>
          <a:lstStyle>
            <a:lvl1pPr indent="-342900" lvl="0" marL="457200" algn="ctr">
              <a:lnSpc>
                <a:spcPct val="115000"/>
              </a:lnSpc>
              <a:spcBef>
                <a:spcPts val="0"/>
              </a:spcBef>
              <a:spcAft>
                <a:spcPts val="0"/>
              </a:spcAft>
              <a:buSzPts val="1800"/>
              <a:buChar char="●"/>
              <a:defRPr/>
            </a:lvl1pPr>
            <a:lvl2pPr indent="-317500" lvl="1" marL="914400" algn="ctr">
              <a:lnSpc>
                <a:spcPct val="115000"/>
              </a:lnSpc>
              <a:spcBef>
                <a:spcPts val="0"/>
              </a:spcBef>
              <a:spcAft>
                <a:spcPts val="0"/>
              </a:spcAft>
              <a:buSzPts val="1400"/>
              <a:buChar char="○"/>
              <a:defRPr/>
            </a:lvl2pPr>
            <a:lvl3pPr indent="-317500" lvl="2" marL="1371600" algn="ctr">
              <a:lnSpc>
                <a:spcPct val="115000"/>
              </a:lnSpc>
              <a:spcBef>
                <a:spcPts val="0"/>
              </a:spcBef>
              <a:spcAft>
                <a:spcPts val="0"/>
              </a:spcAft>
              <a:buSzPts val="1400"/>
              <a:buChar char="■"/>
              <a:defRPr/>
            </a:lvl3pPr>
            <a:lvl4pPr indent="-317500" lvl="3" marL="1828800" algn="ctr">
              <a:lnSpc>
                <a:spcPct val="115000"/>
              </a:lnSpc>
              <a:spcBef>
                <a:spcPts val="0"/>
              </a:spcBef>
              <a:spcAft>
                <a:spcPts val="0"/>
              </a:spcAft>
              <a:buSzPts val="1400"/>
              <a:buChar char="●"/>
              <a:defRPr/>
            </a:lvl4pPr>
            <a:lvl5pPr indent="-317500" lvl="4" marL="2286000" algn="ctr">
              <a:lnSpc>
                <a:spcPct val="115000"/>
              </a:lnSpc>
              <a:spcBef>
                <a:spcPts val="0"/>
              </a:spcBef>
              <a:spcAft>
                <a:spcPts val="0"/>
              </a:spcAft>
              <a:buSzPts val="1400"/>
              <a:buChar char="○"/>
              <a:defRPr/>
            </a:lvl5pPr>
            <a:lvl6pPr indent="-317500" lvl="5" marL="2743200" algn="ctr">
              <a:lnSpc>
                <a:spcPct val="115000"/>
              </a:lnSpc>
              <a:spcBef>
                <a:spcPts val="0"/>
              </a:spcBef>
              <a:spcAft>
                <a:spcPts val="0"/>
              </a:spcAft>
              <a:buSzPts val="1400"/>
              <a:buChar char="■"/>
              <a:defRPr/>
            </a:lvl6pPr>
            <a:lvl7pPr indent="-317500" lvl="6" marL="3200400" algn="ctr">
              <a:lnSpc>
                <a:spcPct val="115000"/>
              </a:lnSpc>
              <a:spcBef>
                <a:spcPts val="0"/>
              </a:spcBef>
              <a:spcAft>
                <a:spcPts val="0"/>
              </a:spcAft>
              <a:buSzPts val="1400"/>
              <a:buChar char="●"/>
              <a:defRPr/>
            </a:lvl7pPr>
            <a:lvl8pPr indent="-317500" lvl="7" marL="3657600" algn="ctr">
              <a:lnSpc>
                <a:spcPct val="115000"/>
              </a:lnSpc>
              <a:spcBef>
                <a:spcPts val="0"/>
              </a:spcBef>
              <a:spcAft>
                <a:spcPts val="0"/>
              </a:spcAft>
              <a:buSzPts val="1400"/>
              <a:buChar char="○"/>
              <a:defRPr/>
            </a:lvl8pPr>
            <a:lvl9pPr indent="-317500" lvl="8" marL="4114800" algn="ctr">
              <a:lnSpc>
                <a:spcPct val="115000"/>
              </a:lnSpc>
              <a:spcBef>
                <a:spcPts val="0"/>
              </a:spcBef>
              <a:spcAft>
                <a:spcPts val="0"/>
              </a:spcAft>
              <a:buSzPts val="1400"/>
              <a:buChar char="■"/>
              <a:defRPr/>
            </a:lvl9pPr>
          </a:lstStyle>
          <a:p/>
        </p:txBody>
      </p:sp>
      <p:sp>
        <p:nvSpPr>
          <p:cNvPr id="47" name="Google Shape;47;p34"/>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35"/>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26"/>
          <p:cNvSpPr txBox="1"/>
          <p:nvPr>
            <p:ph type="title"/>
          </p:nvPr>
        </p:nvSpPr>
        <p:spPr>
          <a:xfrm>
            <a:off x="311700" y="2150850"/>
            <a:ext cx="8520600" cy="841800"/>
          </a:xfrm>
          <a:prstGeom prst="rect">
            <a:avLst/>
          </a:prstGeom>
          <a:noFill/>
          <a:ln>
            <a:noFill/>
          </a:ln>
        </p:spPr>
        <p:txBody>
          <a:bodyPr anchorCtr="0" anchor="ctr" bIns="91425" lIns="91425" spcFirstLastPara="1" rIns="91425" wrap="square" tIns="91425">
            <a:normAutofit/>
          </a:bodyPr>
          <a:lstStyle>
            <a:lvl1pPr lvl="0" algn="ctr">
              <a:lnSpc>
                <a:spcPct val="100000"/>
              </a:lnSpc>
              <a:spcBef>
                <a:spcPts val="0"/>
              </a:spcBef>
              <a:spcAft>
                <a:spcPts val="0"/>
              </a:spcAft>
              <a:buSzPts val="3600"/>
              <a:buNone/>
              <a:defRPr sz="3600"/>
            </a:lvl1pPr>
            <a:lvl2pPr lvl="1" algn="ctr">
              <a:lnSpc>
                <a:spcPct val="100000"/>
              </a:lnSpc>
              <a:spcBef>
                <a:spcPts val="0"/>
              </a:spcBef>
              <a:spcAft>
                <a:spcPts val="0"/>
              </a:spcAft>
              <a:buSzPts val="3600"/>
              <a:buNone/>
              <a:defRPr sz="3600"/>
            </a:lvl2pPr>
            <a:lvl3pPr lvl="2" algn="ctr">
              <a:lnSpc>
                <a:spcPct val="100000"/>
              </a:lnSpc>
              <a:spcBef>
                <a:spcPts val="0"/>
              </a:spcBef>
              <a:spcAft>
                <a:spcPts val="0"/>
              </a:spcAft>
              <a:buSzPts val="3600"/>
              <a:buNone/>
              <a:defRPr sz="3600"/>
            </a:lvl3pPr>
            <a:lvl4pPr lvl="3" algn="ctr">
              <a:lnSpc>
                <a:spcPct val="100000"/>
              </a:lnSpc>
              <a:spcBef>
                <a:spcPts val="0"/>
              </a:spcBef>
              <a:spcAft>
                <a:spcPts val="0"/>
              </a:spcAft>
              <a:buSzPts val="3600"/>
              <a:buNone/>
              <a:defRPr sz="3600"/>
            </a:lvl4pPr>
            <a:lvl5pPr lvl="4" algn="ctr">
              <a:lnSpc>
                <a:spcPct val="100000"/>
              </a:lnSpc>
              <a:spcBef>
                <a:spcPts val="0"/>
              </a:spcBef>
              <a:spcAft>
                <a:spcPts val="0"/>
              </a:spcAft>
              <a:buSzPts val="3600"/>
              <a:buNone/>
              <a:defRPr sz="3600"/>
            </a:lvl5pPr>
            <a:lvl6pPr lvl="5" algn="ctr">
              <a:lnSpc>
                <a:spcPct val="100000"/>
              </a:lnSpc>
              <a:spcBef>
                <a:spcPts val="0"/>
              </a:spcBef>
              <a:spcAft>
                <a:spcPts val="0"/>
              </a:spcAft>
              <a:buSzPts val="3600"/>
              <a:buNone/>
              <a:defRPr sz="3600"/>
            </a:lvl6pPr>
            <a:lvl7pPr lvl="6" algn="ctr">
              <a:lnSpc>
                <a:spcPct val="100000"/>
              </a:lnSpc>
              <a:spcBef>
                <a:spcPts val="0"/>
              </a:spcBef>
              <a:spcAft>
                <a:spcPts val="0"/>
              </a:spcAft>
              <a:buSzPts val="3600"/>
              <a:buNone/>
              <a:defRPr sz="3600"/>
            </a:lvl7pPr>
            <a:lvl8pPr lvl="7" algn="ctr">
              <a:lnSpc>
                <a:spcPct val="100000"/>
              </a:lnSpc>
              <a:spcBef>
                <a:spcPts val="0"/>
              </a:spcBef>
              <a:spcAft>
                <a:spcPts val="0"/>
              </a:spcAft>
              <a:buSzPts val="3600"/>
              <a:buNone/>
              <a:defRPr sz="3600"/>
            </a:lvl8pPr>
            <a:lvl9pPr lvl="8" algn="ctr">
              <a:lnSpc>
                <a:spcPct val="100000"/>
              </a:lnSpc>
              <a:spcBef>
                <a:spcPts val="0"/>
              </a:spcBef>
              <a:spcAft>
                <a:spcPts val="0"/>
              </a:spcAft>
              <a:buSzPts val="3600"/>
              <a:buNone/>
              <a:defRPr sz="3600"/>
            </a:lvl9pPr>
          </a:lstStyle>
          <a:p/>
        </p:txBody>
      </p:sp>
      <p:sp>
        <p:nvSpPr>
          <p:cNvPr id="15" name="Google Shape;15;p26"/>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27"/>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18" name="Google Shape;18;p27"/>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gn="l">
              <a:lnSpc>
                <a:spcPct val="115000"/>
              </a:lnSpc>
              <a:spcBef>
                <a:spcPts val="0"/>
              </a:spcBef>
              <a:spcAft>
                <a:spcPts val="0"/>
              </a:spcAft>
              <a:buSzPts val="1800"/>
              <a:buChar char="●"/>
              <a:defRPr/>
            </a:lvl1pPr>
            <a:lvl2pPr indent="-317500" lvl="1" marL="914400" algn="l">
              <a:lnSpc>
                <a:spcPct val="115000"/>
              </a:lnSpc>
              <a:spcBef>
                <a:spcPts val="0"/>
              </a:spcBef>
              <a:spcAft>
                <a:spcPts val="0"/>
              </a:spcAft>
              <a:buSzPts val="1400"/>
              <a:buChar char="○"/>
              <a:defRPr/>
            </a:lvl2pPr>
            <a:lvl3pPr indent="-317500" lvl="2" marL="1371600" algn="l">
              <a:lnSpc>
                <a:spcPct val="115000"/>
              </a:lnSpc>
              <a:spcBef>
                <a:spcPts val="0"/>
              </a:spcBef>
              <a:spcAft>
                <a:spcPts val="0"/>
              </a:spcAft>
              <a:buSzPts val="1400"/>
              <a:buChar char="■"/>
              <a:defRPr/>
            </a:lvl3pPr>
            <a:lvl4pPr indent="-317500" lvl="3" marL="1828800" algn="l">
              <a:lnSpc>
                <a:spcPct val="115000"/>
              </a:lnSpc>
              <a:spcBef>
                <a:spcPts val="0"/>
              </a:spcBef>
              <a:spcAft>
                <a:spcPts val="0"/>
              </a:spcAft>
              <a:buSzPts val="1400"/>
              <a:buChar char="●"/>
              <a:defRPr/>
            </a:lvl4pPr>
            <a:lvl5pPr indent="-317500" lvl="4" marL="2286000" algn="l">
              <a:lnSpc>
                <a:spcPct val="115000"/>
              </a:lnSpc>
              <a:spcBef>
                <a:spcPts val="0"/>
              </a:spcBef>
              <a:spcAft>
                <a:spcPts val="0"/>
              </a:spcAft>
              <a:buSzPts val="1400"/>
              <a:buChar char="○"/>
              <a:defRPr/>
            </a:lvl5pPr>
            <a:lvl6pPr indent="-317500" lvl="5" marL="2743200" algn="l">
              <a:lnSpc>
                <a:spcPct val="115000"/>
              </a:lnSpc>
              <a:spcBef>
                <a:spcPts val="0"/>
              </a:spcBef>
              <a:spcAft>
                <a:spcPts val="0"/>
              </a:spcAft>
              <a:buSzPts val="1400"/>
              <a:buChar char="■"/>
              <a:defRPr/>
            </a:lvl6pPr>
            <a:lvl7pPr indent="-317500" lvl="6" marL="3200400" algn="l">
              <a:lnSpc>
                <a:spcPct val="115000"/>
              </a:lnSpc>
              <a:spcBef>
                <a:spcPts val="0"/>
              </a:spcBef>
              <a:spcAft>
                <a:spcPts val="0"/>
              </a:spcAft>
              <a:buSzPts val="1400"/>
              <a:buChar char="●"/>
              <a:defRPr/>
            </a:lvl7pPr>
            <a:lvl8pPr indent="-317500" lvl="7" marL="3657600" algn="l">
              <a:lnSpc>
                <a:spcPct val="115000"/>
              </a:lnSpc>
              <a:spcBef>
                <a:spcPts val="0"/>
              </a:spcBef>
              <a:spcAft>
                <a:spcPts val="0"/>
              </a:spcAft>
              <a:buSzPts val="1400"/>
              <a:buChar char="○"/>
              <a:defRPr/>
            </a:lvl8pPr>
            <a:lvl9pPr indent="-317500" lvl="8" marL="4114800" algn="l">
              <a:lnSpc>
                <a:spcPct val="115000"/>
              </a:lnSpc>
              <a:spcBef>
                <a:spcPts val="0"/>
              </a:spcBef>
              <a:spcAft>
                <a:spcPts val="0"/>
              </a:spcAft>
              <a:buSzPts val="1400"/>
              <a:buChar char="■"/>
              <a:defRPr/>
            </a:lvl9pPr>
          </a:lstStyle>
          <a:p/>
        </p:txBody>
      </p:sp>
      <p:sp>
        <p:nvSpPr>
          <p:cNvPr id="19" name="Google Shape;19;p27"/>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28"/>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22" name="Google Shape;22;p28"/>
          <p:cNvSpPr txBox="1"/>
          <p:nvPr>
            <p:ph idx="1" type="body"/>
          </p:nvPr>
        </p:nvSpPr>
        <p:spPr>
          <a:xfrm>
            <a:off x="311700" y="1152475"/>
            <a:ext cx="3999900" cy="3416400"/>
          </a:xfrm>
          <a:prstGeom prst="rect">
            <a:avLst/>
          </a:prstGeom>
          <a:noFill/>
          <a:ln>
            <a:noFill/>
          </a:ln>
        </p:spPr>
        <p:txBody>
          <a:bodyPr anchorCtr="0" anchor="t" bIns="91425" lIns="91425" spcFirstLastPara="1" rIns="91425" wrap="square" tIns="91425">
            <a:normAutofit/>
          </a:bodyPr>
          <a:lstStyle>
            <a:lvl1pPr indent="-317500" lvl="0" marL="457200" algn="l">
              <a:lnSpc>
                <a:spcPct val="115000"/>
              </a:lnSpc>
              <a:spcBef>
                <a:spcPts val="0"/>
              </a:spcBef>
              <a:spcAft>
                <a:spcPts val="0"/>
              </a:spcAft>
              <a:buSzPts val="1400"/>
              <a:buChar char="●"/>
              <a:defRPr sz="1400"/>
            </a:lvl1pPr>
            <a:lvl2pPr indent="-304800" lvl="1" marL="914400" algn="l">
              <a:lnSpc>
                <a:spcPct val="115000"/>
              </a:lnSpc>
              <a:spcBef>
                <a:spcPts val="0"/>
              </a:spcBef>
              <a:spcAft>
                <a:spcPts val="0"/>
              </a:spcAft>
              <a:buSzPts val="1200"/>
              <a:buChar char="○"/>
              <a:defRPr sz="1200"/>
            </a:lvl2pPr>
            <a:lvl3pPr indent="-304800" lvl="2" marL="1371600" algn="l">
              <a:lnSpc>
                <a:spcPct val="115000"/>
              </a:lnSpc>
              <a:spcBef>
                <a:spcPts val="0"/>
              </a:spcBef>
              <a:spcAft>
                <a:spcPts val="0"/>
              </a:spcAft>
              <a:buSzPts val="1200"/>
              <a:buChar char="■"/>
              <a:defRPr sz="1200"/>
            </a:lvl3pPr>
            <a:lvl4pPr indent="-304800" lvl="3" marL="1828800" algn="l">
              <a:lnSpc>
                <a:spcPct val="115000"/>
              </a:lnSpc>
              <a:spcBef>
                <a:spcPts val="0"/>
              </a:spcBef>
              <a:spcAft>
                <a:spcPts val="0"/>
              </a:spcAft>
              <a:buSzPts val="1200"/>
              <a:buChar char="●"/>
              <a:defRPr sz="1200"/>
            </a:lvl4pPr>
            <a:lvl5pPr indent="-304800" lvl="4" marL="2286000" algn="l">
              <a:lnSpc>
                <a:spcPct val="115000"/>
              </a:lnSpc>
              <a:spcBef>
                <a:spcPts val="0"/>
              </a:spcBef>
              <a:spcAft>
                <a:spcPts val="0"/>
              </a:spcAft>
              <a:buSzPts val="1200"/>
              <a:buChar char="○"/>
              <a:defRPr sz="1200"/>
            </a:lvl5pPr>
            <a:lvl6pPr indent="-304800" lvl="5" marL="2743200" algn="l">
              <a:lnSpc>
                <a:spcPct val="115000"/>
              </a:lnSpc>
              <a:spcBef>
                <a:spcPts val="0"/>
              </a:spcBef>
              <a:spcAft>
                <a:spcPts val="0"/>
              </a:spcAft>
              <a:buSzPts val="1200"/>
              <a:buChar char="■"/>
              <a:defRPr sz="1200"/>
            </a:lvl6pPr>
            <a:lvl7pPr indent="-304800" lvl="6" marL="3200400" algn="l">
              <a:lnSpc>
                <a:spcPct val="115000"/>
              </a:lnSpc>
              <a:spcBef>
                <a:spcPts val="0"/>
              </a:spcBef>
              <a:spcAft>
                <a:spcPts val="0"/>
              </a:spcAft>
              <a:buSzPts val="1200"/>
              <a:buChar char="●"/>
              <a:defRPr sz="1200"/>
            </a:lvl7pPr>
            <a:lvl8pPr indent="-304800" lvl="7" marL="3657600" algn="l">
              <a:lnSpc>
                <a:spcPct val="115000"/>
              </a:lnSpc>
              <a:spcBef>
                <a:spcPts val="0"/>
              </a:spcBef>
              <a:spcAft>
                <a:spcPts val="0"/>
              </a:spcAft>
              <a:buSzPts val="1200"/>
              <a:buChar char="○"/>
              <a:defRPr sz="1200"/>
            </a:lvl8pPr>
            <a:lvl9pPr indent="-304800" lvl="8" marL="4114800" algn="l">
              <a:lnSpc>
                <a:spcPct val="115000"/>
              </a:lnSpc>
              <a:spcBef>
                <a:spcPts val="0"/>
              </a:spcBef>
              <a:spcAft>
                <a:spcPts val="0"/>
              </a:spcAft>
              <a:buSzPts val="1200"/>
              <a:buChar char="■"/>
              <a:defRPr sz="1200"/>
            </a:lvl9pPr>
          </a:lstStyle>
          <a:p/>
        </p:txBody>
      </p:sp>
      <p:sp>
        <p:nvSpPr>
          <p:cNvPr id="23" name="Google Shape;23;p28"/>
          <p:cNvSpPr txBox="1"/>
          <p:nvPr>
            <p:ph idx="2" type="body"/>
          </p:nvPr>
        </p:nvSpPr>
        <p:spPr>
          <a:xfrm>
            <a:off x="4832400" y="1152475"/>
            <a:ext cx="3999900" cy="3416400"/>
          </a:xfrm>
          <a:prstGeom prst="rect">
            <a:avLst/>
          </a:prstGeom>
          <a:noFill/>
          <a:ln>
            <a:noFill/>
          </a:ln>
        </p:spPr>
        <p:txBody>
          <a:bodyPr anchorCtr="0" anchor="t" bIns="91425" lIns="91425" spcFirstLastPara="1" rIns="91425" wrap="square" tIns="91425">
            <a:normAutofit/>
          </a:bodyPr>
          <a:lstStyle>
            <a:lvl1pPr indent="-317500" lvl="0" marL="457200" algn="l">
              <a:lnSpc>
                <a:spcPct val="115000"/>
              </a:lnSpc>
              <a:spcBef>
                <a:spcPts val="0"/>
              </a:spcBef>
              <a:spcAft>
                <a:spcPts val="0"/>
              </a:spcAft>
              <a:buSzPts val="1400"/>
              <a:buChar char="●"/>
              <a:defRPr sz="1400"/>
            </a:lvl1pPr>
            <a:lvl2pPr indent="-304800" lvl="1" marL="914400" algn="l">
              <a:lnSpc>
                <a:spcPct val="115000"/>
              </a:lnSpc>
              <a:spcBef>
                <a:spcPts val="0"/>
              </a:spcBef>
              <a:spcAft>
                <a:spcPts val="0"/>
              </a:spcAft>
              <a:buSzPts val="1200"/>
              <a:buChar char="○"/>
              <a:defRPr sz="1200"/>
            </a:lvl2pPr>
            <a:lvl3pPr indent="-304800" lvl="2" marL="1371600" algn="l">
              <a:lnSpc>
                <a:spcPct val="115000"/>
              </a:lnSpc>
              <a:spcBef>
                <a:spcPts val="0"/>
              </a:spcBef>
              <a:spcAft>
                <a:spcPts val="0"/>
              </a:spcAft>
              <a:buSzPts val="1200"/>
              <a:buChar char="■"/>
              <a:defRPr sz="1200"/>
            </a:lvl3pPr>
            <a:lvl4pPr indent="-304800" lvl="3" marL="1828800" algn="l">
              <a:lnSpc>
                <a:spcPct val="115000"/>
              </a:lnSpc>
              <a:spcBef>
                <a:spcPts val="0"/>
              </a:spcBef>
              <a:spcAft>
                <a:spcPts val="0"/>
              </a:spcAft>
              <a:buSzPts val="1200"/>
              <a:buChar char="●"/>
              <a:defRPr sz="1200"/>
            </a:lvl4pPr>
            <a:lvl5pPr indent="-304800" lvl="4" marL="2286000" algn="l">
              <a:lnSpc>
                <a:spcPct val="115000"/>
              </a:lnSpc>
              <a:spcBef>
                <a:spcPts val="0"/>
              </a:spcBef>
              <a:spcAft>
                <a:spcPts val="0"/>
              </a:spcAft>
              <a:buSzPts val="1200"/>
              <a:buChar char="○"/>
              <a:defRPr sz="1200"/>
            </a:lvl5pPr>
            <a:lvl6pPr indent="-304800" lvl="5" marL="2743200" algn="l">
              <a:lnSpc>
                <a:spcPct val="115000"/>
              </a:lnSpc>
              <a:spcBef>
                <a:spcPts val="0"/>
              </a:spcBef>
              <a:spcAft>
                <a:spcPts val="0"/>
              </a:spcAft>
              <a:buSzPts val="1200"/>
              <a:buChar char="■"/>
              <a:defRPr sz="1200"/>
            </a:lvl6pPr>
            <a:lvl7pPr indent="-304800" lvl="6" marL="3200400" algn="l">
              <a:lnSpc>
                <a:spcPct val="115000"/>
              </a:lnSpc>
              <a:spcBef>
                <a:spcPts val="0"/>
              </a:spcBef>
              <a:spcAft>
                <a:spcPts val="0"/>
              </a:spcAft>
              <a:buSzPts val="1200"/>
              <a:buChar char="●"/>
              <a:defRPr sz="1200"/>
            </a:lvl7pPr>
            <a:lvl8pPr indent="-304800" lvl="7" marL="3657600" algn="l">
              <a:lnSpc>
                <a:spcPct val="115000"/>
              </a:lnSpc>
              <a:spcBef>
                <a:spcPts val="0"/>
              </a:spcBef>
              <a:spcAft>
                <a:spcPts val="0"/>
              </a:spcAft>
              <a:buSzPts val="1200"/>
              <a:buChar char="○"/>
              <a:defRPr sz="1200"/>
            </a:lvl8pPr>
            <a:lvl9pPr indent="-304800" lvl="8" marL="4114800" algn="l">
              <a:lnSpc>
                <a:spcPct val="115000"/>
              </a:lnSpc>
              <a:spcBef>
                <a:spcPts val="0"/>
              </a:spcBef>
              <a:spcAft>
                <a:spcPts val="0"/>
              </a:spcAft>
              <a:buSzPts val="1200"/>
              <a:buChar char="■"/>
              <a:defRPr sz="1200"/>
            </a:lvl9pPr>
          </a:lstStyle>
          <a:p/>
        </p:txBody>
      </p:sp>
      <p:sp>
        <p:nvSpPr>
          <p:cNvPr id="24" name="Google Shape;24;p28"/>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29"/>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27" name="Google Shape;27;p29"/>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30"/>
          <p:cNvSpPr txBox="1"/>
          <p:nvPr>
            <p:ph type="title"/>
          </p:nvPr>
        </p:nvSpPr>
        <p:spPr>
          <a:xfrm>
            <a:off x="311700" y="555600"/>
            <a:ext cx="2808000" cy="755700"/>
          </a:xfrm>
          <a:prstGeom prst="rect">
            <a:avLst/>
          </a:prstGeom>
          <a:noFill/>
          <a:ln>
            <a:noFill/>
          </a:ln>
        </p:spPr>
        <p:txBody>
          <a:bodyPr anchorCtr="0" anchor="b" bIns="91425" lIns="91425" spcFirstLastPara="1" rIns="91425" wrap="square" tIns="91425">
            <a:norm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p:txBody>
      </p:sp>
      <p:sp>
        <p:nvSpPr>
          <p:cNvPr id="30" name="Google Shape;30;p30"/>
          <p:cNvSpPr txBox="1"/>
          <p:nvPr>
            <p:ph idx="1" type="body"/>
          </p:nvPr>
        </p:nvSpPr>
        <p:spPr>
          <a:xfrm>
            <a:off x="311700" y="1389600"/>
            <a:ext cx="2808000" cy="3179400"/>
          </a:xfrm>
          <a:prstGeom prst="rect">
            <a:avLst/>
          </a:prstGeom>
          <a:noFill/>
          <a:ln>
            <a:noFill/>
          </a:ln>
        </p:spPr>
        <p:txBody>
          <a:bodyPr anchorCtr="0" anchor="t" bIns="91425" lIns="91425" spcFirstLastPara="1" rIns="91425" wrap="square" tIns="91425">
            <a:normAutofit/>
          </a:bodyPr>
          <a:lstStyle>
            <a:lvl1pPr indent="-304800" lvl="0" marL="457200" algn="l">
              <a:lnSpc>
                <a:spcPct val="115000"/>
              </a:lnSpc>
              <a:spcBef>
                <a:spcPts val="0"/>
              </a:spcBef>
              <a:spcAft>
                <a:spcPts val="0"/>
              </a:spcAft>
              <a:buSzPts val="1200"/>
              <a:buChar char="●"/>
              <a:defRPr sz="1200"/>
            </a:lvl1pPr>
            <a:lvl2pPr indent="-304800" lvl="1" marL="914400" algn="l">
              <a:lnSpc>
                <a:spcPct val="115000"/>
              </a:lnSpc>
              <a:spcBef>
                <a:spcPts val="0"/>
              </a:spcBef>
              <a:spcAft>
                <a:spcPts val="0"/>
              </a:spcAft>
              <a:buSzPts val="1200"/>
              <a:buChar char="○"/>
              <a:defRPr sz="1200"/>
            </a:lvl2pPr>
            <a:lvl3pPr indent="-304800" lvl="2" marL="1371600" algn="l">
              <a:lnSpc>
                <a:spcPct val="115000"/>
              </a:lnSpc>
              <a:spcBef>
                <a:spcPts val="0"/>
              </a:spcBef>
              <a:spcAft>
                <a:spcPts val="0"/>
              </a:spcAft>
              <a:buSzPts val="1200"/>
              <a:buChar char="■"/>
              <a:defRPr sz="1200"/>
            </a:lvl3pPr>
            <a:lvl4pPr indent="-304800" lvl="3" marL="1828800" algn="l">
              <a:lnSpc>
                <a:spcPct val="115000"/>
              </a:lnSpc>
              <a:spcBef>
                <a:spcPts val="0"/>
              </a:spcBef>
              <a:spcAft>
                <a:spcPts val="0"/>
              </a:spcAft>
              <a:buSzPts val="1200"/>
              <a:buChar char="●"/>
              <a:defRPr sz="1200"/>
            </a:lvl4pPr>
            <a:lvl5pPr indent="-304800" lvl="4" marL="2286000" algn="l">
              <a:lnSpc>
                <a:spcPct val="115000"/>
              </a:lnSpc>
              <a:spcBef>
                <a:spcPts val="0"/>
              </a:spcBef>
              <a:spcAft>
                <a:spcPts val="0"/>
              </a:spcAft>
              <a:buSzPts val="1200"/>
              <a:buChar char="○"/>
              <a:defRPr sz="1200"/>
            </a:lvl5pPr>
            <a:lvl6pPr indent="-304800" lvl="5" marL="2743200" algn="l">
              <a:lnSpc>
                <a:spcPct val="115000"/>
              </a:lnSpc>
              <a:spcBef>
                <a:spcPts val="0"/>
              </a:spcBef>
              <a:spcAft>
                <a:spcPts val="0"/>
              </a:spcAft>
              <a:buSzPts val="1200"/>
              <a:buChar char="■"/>
              <a:defRPr sz="1200"/>
            </a:lvl6pPr>
            <a:lvl7pPr indent="-304800" lvl="6" marL="3200400" algn="l">
              <a:lnSpc>
                <a:spcPct val="115000"/>
              </a:lnSpc>
              <a:spcBef>
                <a:spcPts val="0"/>
              </a:spcBef>
              <a:spcAft>
                <a:spcPts val="0"/>
              </a:spcAft>
              <a:buSzPts val="1200"/>
              <a:buChar char="●"/>
              <a:defRPr sz="1200"/>
            </a:lvl7pPr>
            <a:lvl8pPr indent="-304800" lvl="7" marL="3657600" algn="l">
              <a:lnSpc>
                <a:spcPct val="115000"/>
              </a:lnSpc>
              <a:spcBef>
                <a:spcPts val="0"/>
              </a:spcBef>
              <a:spcAft>
                <a:spcPts val="0"/>
              </a:spcAft>
              <a:buSzPts val="1200"/>
              <a:buChar char="○"/>
              <a:defRPr sz="1200"/>
            </a:lvl8pPr>
            <a:lvl9pPr indent="-304800" lvl="8" marL="4114800" algn="l">
              <a:lnSpc>
                <a:spcPct val="115000"/>
              </a:lnSpc>
              <a:spcBef>
                <a:spcPts val="0"/>
              </a:spcBef>
              <a:spcAft>
                <a:spcPts val="0"/>
              </a:spcAft>
              <a:buSzPts val="1200"/>
              <a:buChar char="■"/>
              <a:defRPr sz="1200"/>
            </a:lvl9pPr>
          </a:lstStyle>
          <a:p/>
        </p:txBody>
      </p:sp>
      <p:sp>
        <p:nvSpPr>
          <p:cNvPr id="31" name="Google Shape;31;p30"/>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31"/>
          <p:cNvSpPr txBox="1"/>
          <p:nvPr>
            <p:ph type="title"/>
          </p:nvPr>
        </p:nvSpPr>
        <p:spPr>
          <a:xfrm>
            <a:off x="490250" y="450150"/>
            <a:ext cx="6367800" cy="4090800"/>
          </a:xfrm>
          <a:prstGeom prst="rect">
            <a:avLst/>
          </a:prstGeom>
          <a:noFill/>
          <a:ln>
            <a:noFill/>
          </a:ln>
        </p:spPr>
        <p:txBody>
          <a:bodyPr anchorCtr="0" anchor="ctr" bIns="91425" lIns="91425" spcFirstLastPara="1" rIns="91425" wrap="square" tIns="91425">
            <a:normAutofit/>
          </a:bodyPr>
          <a:lstStyle>
            <a:lvl1pPr lvl="0" algn="l">
              <a:lnSpc>
                <a:spcPct val="100000"/>
              </a:lnSpc>
              <a:spcBef>
                <a:spcPts val="0"/>
              </a:spcBef>
              <a:spcAft>
                <a:spcPts val="0"/>
              </a:spcAft>
              <a:buSzPts val="4800"/>
              <a:buNone/>
              <a:defRPr sz="4800"/>
            </a:lvl1pPr>
            <a:lvl2pPr lvl="1" algn="l">
              <a:lnSpc>
                <a:spcPct val="100000"/>
              </a:lnSpc>
              <a:spcBef>
                <a:spcPts val="0"/>
              </a:spcBef>
              <a:spcAft>
                <a:spcPts val="0"/>
              </a:spcAft>
              <a:buSzPts val="4800"/>
              <a:buNone/>
              <a:defRPr sz="4800"/>
            </a:lvl2pPr>
            <a:lvl3pPr lvl="2" algn="l">
              <a:lnSpc>
                <a:spcPct val="100000"/>
              </a:lnSpc>
              <a:spcBef>
                <a:spcPts val="0"/>
              </a:spcBef>
              <a:spcAft>
                <a:spcPts val="0"/>
              </a:spcAft>
              <a:buSzPts val="4800"/>
              <a:buNone/>
              <a:defRPr sz="4800"/>
            </a:lvl3pPr>
            <a:lvl4pPr lvl="3" algn="l">
              <a:lnSpc>
                <a:spcPct val="100000"/>
              </a:lnSpc>
              <a:spcBef>
                <a:spcPts val="0"/>
              </a:spcBef>
              <a:spcAft>
                <a:spcPts val="0"/>
              </a:spcAft>
              <a:buSzPts val="4800"/>
              <a:buNone/>
              <a:defRPr sz="4800"/>
            </a:lvl4pPr>
            <a:lvl5pPr lvl="4" algn="l">
              <a:lnSpc>
                <a:spcPct val="100000"/>
              </a:lnSpc>
              <a:spcBef>
                <a:spcPts val="0"/>
              </a:spcBef>
              <a:spcAft>
                <a:spcPts val="0"/>
              </a:spcAft>
              <a:buSzPts val="4800"/>
              <a:buNone/>
              <a:defRPr sz="4800"/>
            </a:lvl5pPr>
            <a:lvl6pPr lvl="5" algn="l">
              <a:lnSpc>
                <a:spcPct val="100000"/>
              </a:lnSpc>
              <a:spcBef>
                <a:spcPts val="0"/>
              </a:spcBef>
              <a:spcAft>
                <a:spcPts val="0"/>
              </a:spcAft>
              <a:buSzPts val="4800"/>
              <a:buNone/>
              <a:defRPr sz="4800"/>
            </a:lvl6pPr>
            <a:lvl7pPr lvl="6" algn="l">
              <a:lnSpc>
                <a:spcPct val="100000"/>
              </a:lnSpc>
              <a:spcBef>
                <a:spcPts val="0"/>
              </a:spcBef>
              <a:spcAft>
                <a:spcPts val="0"/>
              </a:spcAft>
              <a:buSzPts val="4800"/>
              <a:buNone/>
              <a:defRPr sz="4800"/>
            </a:lvl7pPr>
            <a:lvl8pPr lvl="7" algn="l">
              <a:lnSpc>
                <a:spcPct val="100000"/>
              </a:lnSpc>
              <a:spcBef>
                <a:spcPts val="0"/>
              </a:spcBef>
              <a:spcAft>
                <a:spcPts val="0"/>
              </a:spcAft>
              <a:buSzPts val="4800"/>
              <a:buNone/>
              <a:defRPr sz="4800"/>
            </a:lvl8pPr>
            <a:lvl9pPr lvl="8" algn="l">
              <a:lnSpc>
                <a:spcPct val="100000"/>
              </a:lnSpc>
              <a:spcBef>
                <a:spcPts val="0"/>
              </a:spcBef>
              <a:spcAft>
                <a:spcPts val="0"/>
              </a:spcAft>
              <a:buSzPts val="4800"/>
              <a:buNone/>
              <a:defRPr sz="4800"/>
            </a:lvl9pPr>
          </a:lstStyle>
          <a:p/>
        </p:txBody>
      </p:sp>
      <p:sp>
        <p:nvSpPr>
          <p:cNvPr id="34" name="Google Shape;34;p3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32"/>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 name="Google Shape;37;p32"/>
          <p:cNvSpPr txBox="1"/>
          <p:nvPr>
            <p:ph type="title"/>
          </p:nvPr>
        </p:nvSpPr>
        <p:spPr>
          <a:xfrm>
            <a:off x="265500" y="1233175"/>
            <a:ext cx="4045200" cy="1482300"/>
          </a:xfrm>
          <a:prstGeom prst="rect">
            <a:avLst/>
          </a:prstGeom>
          <a:noFill/>
          <a:ln>
            <a:noFill/>
          </a:ln>
        </p:spPr>
        <p:txBody>
          <a:bodyPr anchorCtr="0" anchor="b" bIns="91425" lIns="91425" spcFirstLastPara="1" rIns="91425" wrap="square" tIns="91425">
            <a:normAutofit/>
          </a:bodyPr>
          <a:lstStyle>
            <a:lvl1pPr lvl="0" algn="ctr">
              <a:lnSpc>
                <a:spcPct val="100000"/>
              </a:lnSpc>
              <a:spcBef>
                <a:spcPts val="0"/>
              </a:spcBef>
              <a:spcAft>
                <a:spcPts val="0"/>
              </a:spcAft>
              <a:buSzPts val="4200"/>
              <a:buNone/>
              <a:defRPr sz="4200"/>
            </a:lvl1pPr>
            <a:lvl2pPr lvl="1" algn="ctr">
              <a:lnSpc>
                <a:spcPct val="100000"/>
              </a:lnSpc>
              <a:spcBef>
                <a:spcPts val="0"/>
              </a:spcBef>
              <a:spcAft>
                <a:spcPts val="0"/>
              </a:spcAft>
              <a:buSzPts val="4200"/>
              <a:buNone/>
              <a:defRPr sz="4200"/>
            </a:lvl2pPr>
            <a:lvl3pPr lvl="2" algn="ctr">
              <a:lnSpc>
                <a:spcPct val="100000"/>
              </a:lnSpc>
              <a:spcBef>
                <a:spcPts val="0"/>
              </a:spcBef>
              <a:spcAft>
                <a:spcPts val="0"/>
              </a:spcAft>
              <a:buSzPts val="4200"/>
              <a:buNone/>
              <a:defRPr sz="4200"/>
            </a:lvl3pPr>
            <a:lvl4pPr lvl="3" algn="ctr">
              <a:lnSpc>
                <a:spcPct val="100000"/>
              </a:lnSpc>
              <a:spcBef>
                <a:spcPts val="0"/>
              </a:spcBef>
              <a:spcAft>
                <a:spcPts val="0"/>
              </a:spcAft>
              <a:buSzPts val="4200"/>
              <a:buNone/>
              <a:defRPr sz="4200"/>
            </a:lvl4pPr>
            <a:lvl5pPr lvl="4" algn="ctr">
              <a:lnSpc>
                <a:spcPct val="100000"/>
              </a:lnSpc>
              <a:spcBef>
                <a:spcPts val="0"/>
              </a:spcBef>
              <a:spcAft>
                <a:spcPts val="0"/>
              </a:spcAft>
              <a:buSzPts val="4200"/>
              <a:buNone/>
              <a:defRPr sz="4200"/>
            </a:lvl5pPr>
            <a:lvl6pPr lvl="5" algn="ctr">
              <a:lnSpc>
                <a:spcPct val="100000"/>
              </a:lnSpc>
              <a:spcBef>
                <a:spcPts val="0"/>
              </a:spcBef>
              <a:spcAft>
                <a:spcPts val="0"/>
              </a:spcAft>
              <a:buSzPts val="4200"/>
              <a:buNone/>
              <a:defRPr sz="4200"/>
            </a:lvl6pPr>
            <a:lvl7pPr lvl="6" algn="ctr">
              <a:lnSpc>
                <a:spcPct val="100000"/>
              </a:lnSpc>
              <a:spcBef>
                <a:spcPts val="0"/>
              </a:spcBef>
              <a:spcAft>
                <a:spcPts val="0"/>
              </a:spcAft>
              <a:buSzPts val="4200"/>
              <a:buNone/>
              <a:defRPr sz="4200"/>
            </a:lvl7pPr>
            <a:lvl8pPr lvl="7" algn="ctr">
              <a:lnSpc>
                <a:spcPct val="100000"/>
              </a:lnSpc>
              <a:spcBef>
                <a:spcPts val="0"/>
              </a:spcBef>
              <a:spcAft>
                <a:spcPts val="0"/>
              </a:spcAft>
              <a:buSzPts val="4200"/>
              <a:buNone/>
              <a:defRPr sz="4200"/>
            </a:lvl8pPr>
            <a:lvl9pPr lvl="8" algn="ctr">
              <a:lnSpc>
                <a:spcPct val="100000"/>
              </a:lnSpc>
              <a:spcBef>
                <a:spcPts val="0"/>
              </a:spcBef>
              <a:spcAft>
                <a:spcPts val="0"/>
              </a:spcAft>
              <a:buSzPts val="4200"/>
              <a:buNone/>
              <a:defRPr sz="4200"/>
            </a:lvl9pPr>
          </a:lstStyle>
          <a:p/>
        </p:txBody>
      </p:sp>
      <p:sp>
        <p:nvSpPr>
          <p:cNvPr id="38" name="Google Shape;38;p32"/>
          <p:cNvSpPr txBox="1"/>
          <p:nvPr>
            <p:ph idx="1" type="subTitle"/>
          </p:nvPr>
        </p:nvSpPr>
        <p:spPr>
          <a:xfrm>
            <a:off x="265500" y="2803075"/>
            <a:ext cx="4045200" cy="1235100"/>
          </a:xfrm>
          <a:prstGeom prst="rect">
            <a:avLst/>
          </a:prstGeom>
          <a:noFill/>
          <a:ln>
            <a:noFill/>
          </a:ln>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32"/>
          <p:cNvSpPr txBox="1"/>
          <p:nvPr>
            <p:ph idx="2" type="body"/>
          </p:nvPr>
        </p:nvSpPr>
        <p:spPr>
          <a:xfrm>
            <a:off x="4939500" y="724075"/>
            <a:ext cx="3837000" cy="3695100"/>
          </a:xfrm>
          <a:prstGeom prst="rect">
            <a:avLst/>
          </a:prstGeom>
          <a:noFill/>
          <a:ln>
            <a:noFill/>
          </a:ln>
        </p:spPr>
        <p:txBody>
          <a:bodyPr anchorCtr="0" anchor="ctr" bIns="91425" lIns="91425" spcFirstLastPara="1" rIns="91425" wrap="square" tIns="91425">
            <a:normAutofit/>
          </a:bodyPr>
          <a:lstStyle>
            <a:lvl1pPr indent="-342900" lvl="0" marL="457200" algn="l">
              <a:lnSpc>
                <a:spcPct val="115000"/>
              </a:lnSpc>
              <a:spcBef>
                <a:spcPts val="0"/>
              </a:spcBef>
              <a:spcAft>
                <a:spcPts val="0"/>
              </a:spcAft>
              <a:buSzPts val="1800"/>
              <a:buChar char="●"/>
              <a:defRPr/>
            </a:lvl1pPr>
            <a:lvl2pPr indent="-317500" lvl="1" marL="914400" algn="l">
              <a:lnSpc>
                <a:spcPct val="115000"/>
              </a:lnSpc>
              <a:spcBef>
                <a:spcPts val="0"/>
              </a:spcBef>
              <a:spcAft>
                <a:spcPts val="0"/>
              </a:spcAft>
              <a:buSzPts val="1400"/>
              <a:buChar char="○"/>
              <a:defRPr/>
            </a:lvl2pPr>
            <a:lvl3pPr indent="-317500" lvl="2" marL="1371600" algn="l">
              <a:lnSpc>
                <a:spcPct val="115000"/>
              </a:lnSpc>
              <a:spcBef>
                <a:spcPts val="0"/>
              </a:spcBef>
              <a:spcAft>
                <a:spcPts val="0"/>
              </a:spcAft>
              <a:buSzPts val="1400"/>
              <a:buChar char="■"/>
              <a:defRPr/>
            </a:lvl3pPr>
            <a:lvl4pPr indent="-317500" lvl="3" marL="1828800" algn="l">
              <a:lnSpc>
                <a:spcPct val="115000"/>
              </a:lnSpc>
              <a:spcBef>
                <a:spcPts val="0"/>
              </a:spcBef>
              <a:spcAft>
                <a:spcPts val="0"/>
              </a:spcAft>
              <a:buSzPts val="1400"/>
              <a:buChar char="●"/>
              <a:defRPr/>
            </a:lvl4pPr>
            <a:lvl5pPr indent="-317500" lvl="4" marL="2286000" algn="l">
              <a:lnSpc>
                <a:spcPct val="115000"/>
              </a:lnSpc>
              <a:spcBef>
                <a:spcPts val="0"/>
              </a:spcBef>
              <a:spcAft>
                <a:spcPts val="0"/>
              </a:spcAft>
              <a:buSzPts val="1400"/>
              <a:buChar char="○"/>
              <a:defRPr/>
            </a:lvl5pPr>
            <a:lvl6pPr indent="-317500" lvl="5" marL="2743200" algn="l">
              <a:lnSpc>
                <a:spcPct val="115000"/>
              </a:lnSpc>
              <a:spcBef>
                <a:spcPts val="0"/>
              </a:spcBef>
              <a:spcAft>
                <a:spcPts val="0"/>
              </a:spcAft>
              <a:buSzPts val="1400"/>
              <a:buChar char="■"/>
              <a:defRPr/>
            </a:lvl6pPr>
            <a:lvl7pPr indent="-317500" lvl="6" marL="3200400" algn="l">
              <a:lnSpc>
                <a:spcPct val="115000"/>
              </a:lnSpc>
              <a:spcBef>
                <a:spcPts val="0"/>
              </a:spcBef>
              <a:spcAft>
                <a:spcPts val="0"/>
              </a:spcAft>
              <a:buSzPts val="1400"/>
              <a:buChar char="●"/>
              <a:defRPr/>
            </a:lvl7pPr>
            <a:lvl8pPr indent="-317500" lvl="7" marL="3657600" algn="l">
              <a:lnSpc>
                <a:spcPct val="115000"/>
              </a:lnSpc>
              <a:spcBef>
                <a:spcPts val="0"/>
              </a:spcBef>
              <a:spcAft>
                <a:spcPts val="0"/>
              </a:spcAft>
              <a:buSzPts val="1400"/>
              <a:buChar char="○"/>
              <a:defRPr/>
            </a:lvl8pPr>
            <a:lvl9pPr indent="-317500" lvl="8" marL="4114800" algn="l">
              <a:lnSpc>
                <a:spcPct val="115000"/>
              </a:lnSpc>
              <a:spcBef>
                <a:spcPts val="0"/>
              </a:spcBef>
              <a:spcAft>
                <a:spcPts val="0"/>
              </a:spcAft>
              <a:buSzPts val="1400"/>
              <a:buChar char="■"/>
              <a:defRPr/>
            </a:lvl9pPr>
          </a:lstStyle>
          <a:p/>
        </p:txBody>
      </p:sp>
      <p:sp>
        <p:nvSpPr>
          <p:cNvPr id="40" name="Google Shape;40;p32"/>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33"/>
          <p:cNvSpPr txBox="1"/>
          <p:nvPr>
            <p:ph idx="1" type="body"/>
          </p:nvPr>
        </p:nvSpPr>
        <p:spPr>
          <a:xfrm>
            <a:off x="311700" y="4230575"/>
            <a:ext cx="5998800" cy="605100"/>
          </a:xfrm>
          <a:prstGeom prst="rect">
            <a:avLst/>
          </a:prstGeom>
          <a:noFill/>
          <a:ln>
            <a:noFill/>
          </a:ln>
        </p:spPr>
        <p:txBody>
          <a:bodyPr anchorCtr="0" anchor="ctr" bIns="91425" lIns="91425" spcFirstLastPara="1" rIns="91425" wrap="square" tIns="91425">
            <a:normAutofit/>
          </a:bodyPr>
          <a:lstStyle>
            <a:lvl1pPr indent="-228600" lvl="0" marL="457200" algn="l">
              <a:lnSpc>
                <a:spcPct val="100000"/>
              </a:lnSpc>
              <a:spcBef>
                <a:spcPts val="0"/>
              </a:spcBef>
              <a:spcAft>
                <a:spcPts val="0"/>
              </a:spcAft>
              <a:buSzPts val="1800"/>
              <a:buNone/>
              <a:defRPr/>
            </a:lvl1pPr>
          </a:lstStyle>
          <a:p/>
        </p:txBody>
      </p:sp>
      <p:sp>
        <p:nvSpPr>
          <p:cNvPr id="43" name="Google Shape;43;p33"/>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24"/>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1pPr>
            <a:lvl2pPr lvl="1"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2pPr>
            <a:lvl3pPr lvl="2"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3pPr>
            <a:lvl4pPr lvl="3"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4pPr>
            <a:lvl5pPr lvl="4"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5pPr>
            <a:lvl6pPr lvl="5"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6pPr>
            <a:lvl7pPr lvl="6"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7pPr>
            <a:lvl8pPr lvl="7"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8pPr>
            <a:lvl9pPr lvl="8"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9pPr>
          </a:lstStyle>
          <a:p/>
        </p:txBody>
      </p:sp>
      <p:sp>
        <p:nvSpPr>
          <p:cNvPr id="7" name="Google Shape;7;p24"/>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marR="0" rtl="0" algn="l">
              <a:lnSpc>
                <a:spcPct val="115000"/>
              </a:lnSpc>
              <a:spcBef>
                <a:spcPts val="0"/>
              </a:spcBef>
              <a:spcAft>
                <a:spcPts val="0"/>
              </a:spcAft>
              <a:buClr>
                <a:schemeClr val="dk2"/>
              </a:buClr>
              <a:buSzPts val="1800"/>
              <a:buFont typeface="Arial"/>
              <a:buChar char="●"/>
              <a:defRPr b="0" i="0" sz="1800" u="none" cap="none" strike="noStrike">
                <a:solidFill>
                  <a:schemeClr val="dk2"/>
                </a:solidFill>
                <a:latin typeface="Arial"/>
                <a:ea typeface="Arial"/>
                <a:cs typeface="Arial"/>
                <a:sym typeface="Arial"/>
              </a:defRPr>
            </a:lvl1pPr>
            <a:lvl2pPr indent="-317500" lvl="1" marL="9144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2pPr>
            <a:lvl3pPr indent="-317500" lvl="2" marL="13716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3pPr>
            <a:lvl4pPr indent="-317500" lvl="3" marL="18288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4pPr>
            <a:lvl5pPr indent="-317500" lvl="4" marL="22860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5pPr>
            <a:lvl6pPr indent="-317500" lvl="5" marL="27432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6pPr>
            <a:lvl7pPr indent="-317500" lvl="6" marL="32004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7pPr>
            <a:lvl8pPr indent="-317500" lvl="7" marL="36576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8pPr>
            <a:lvl9pPr indent="-317500" lvl="8" marL="41148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9pPr>
          </a:lstStyle>
          <a:p/>
        </p:txBody>
      </p:sp>
      <p:sp>
        <p:nvSpPr>
          <p:cNvPr id="8" name="Google Shape;8;p24"/>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8.png"/><Relationship Id="rId4" Type="http://schemas.openxmlformats.org/officeDocument/2006/relationships/image" Target="../media/image1.gif"/></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0.xml"/><Relationship Id="rId3" Type="http://schemas.openxmlformats.org/officeDocument/2006/relationships/image" Target="../media/image8.png"/><Relationship Id="rId4" Type="http://schemas.openxmlformats.org/officeDocument/2006/relationships/image" Target="../media/image3.png"/><Relationship Id="rId5" Type="http://schemas.openxmlformats.org/officeDocument/2006/relationships/image" Target="../media/image12.gif"/></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1.xml"/><Relationship Id="rId3" Type="http://schemas.openxmlformats.org/officeDocument/2006/relationships/image" Target="../media/image8.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2.xml"/><Relationship Id="rId3" Type="http://schemas.openxmlformats.org/officeDocument/2006/relationships/image" Target="../media/image8.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3.xml"/><Relationship Id="rId3" Type="http://schemas.openxmlformats.org/officeDocument/2006/relationships/image" Target="../media/image8.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4.xml"/><Relationship Id="rId3" Type="http://schemas.openxmlformats.org/officeDocument/2006/relationships/image" Target="../media/image8.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5.xml"/><Relationship Id="rId3" Type="http://schemas.openxmlformats.org/officeDocument/2006/relationships/image" Target="../media/image8.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6.xml"/><Relationship Id="rId3" Type="http://schemas.openxmlformats.org/officeDocument/2006/relationships/image" Target="../media/image8.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7.xml"/><Relationship Id="rId3" Type="http://schemas.openxmlformats.org/officeDocument/2006/relationships/image" Target="../media/image8.png"/><Relationship Id="rId4" Type="http://schemas.openxmlformats.org/officeDocument/2006/relationships/hyperlink" Target="https://bitwarden.com/password-strength/" TargetMode="External"/><Relationship Id="rId5" Type="http://schemas.openxmlformats.org/officeDocument/2006/relationships/hyperlink" Target="https://pmdn.org/password-strength/" TargetMode="External"/><Relationship Id="rId6" Type="http://schemas.openxmlformats.org/officeDocument/2006/relationships/hyperlink" Target="https://github.com/topics/password-strength-checker" TargetMode="Externa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8.xml"/><Relationship Id="rId3" Type="http://schemas.openxmlformats.org/officeDocument/2006/relationships/image" Target="../media/image8.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9.xml"/><Relationship Id="rId3" Type="http://schemas.openxmlformats.org/officeDocument/2006/relationships/image" Target="../media/image8.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 Id="rId3" Type="http://schemas.openxmlformats.org/officeDocument/2006/relationships/image" Target="../media/image8.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0.xml"/><Relationship Id="rId3" Type="http://schemas.openxmlformats.org/officeDocument/2006/relationships/image" Target="../media/image8.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1.xml"/><Relationship Id="rId3" Type="http://schemas.openxmlformats.org/officeDocument/2006/relationships/image" Target="../media/image8.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2.xml"/><Relationship Id="rId3" Type="http://schemas.openxmlformats.org/officeDocument/2006/relationships/image" Target="../media/image8.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3.xml"/><Relationship Id="rId3" Type="http://schemas.openxmlformats.org/officeDocument/2006/relationships/image" Target="../media/image8.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 Id="rId3" Type="http://schemas.openxmlformats.org/officeDocument/2006/relationships/image" Target="../media/image8.png"/><Relationship Id="rId4" Type="http://schemas.openxmlformats.org/officeDocument/2006/relationships/image" Target="../media/image10.gif"/></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 Id="rId3" Type="http://schemas.openxmlformats.org/officeDocument/2006/relationships/image" Target="../media/image8.png"/><Relationship Id="rId4" Type="http://schemas.openxmlformats.org/officeDocument/2006/relationships/image" Target="../media/image2.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 Id="rId3" Type="http://schemas.openxmlformats.org/officeDocument/2006/relationships/image" Target="../media/image8.png"/><Relationship Id="rId4" Type="http://schemas.openxmlformats.org/officeDocument/2006/relationships/image" Target="../media/image4.png"/><Relationship Id="rId5" Type="http://schemas.openxmlformats.org/officeDocument/2006/relationships/image" Target="../media/image5.gif"/></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xml"/><Relationship Id="rId3" Type="http://schemas.openxmlformats.org/officeDocument/2006/relationships/image" Target="../media/image8.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xml"/><Relationship Id="rId3" Type="http://schemas.openxmlformats.org/officeDocument/2006/relationships/comments" Target="../comments/comment1.xml"/><Relationship Id="rId4" Type="http://schemas.openxmlformats.org/officeDocument/2006/relationships/image" Target="../media/image8.png"/><Relationship Id="rId5" Type="http://schemas.openxmlformats.org/officeDocument/2006/relationships/image" Target="../media/image7.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xml"/><Relationship Id="rId3" Type="http://schemas.openxmlformats.org/officeDocument/2006/relationships/image" Target="../media/image8.png"/><Relationship Id="rId4" Type="http://schemas.openxmlformats.org/officeDocument/2006/relationships/image" Target="../media/image9.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9.xml"/><Relationship Id="rId3" Type="http://schemas.openxmlformats.org/officeDocument/2006/relationships/image" Target="../media/image8.png"/><Relationship Id="rId4" Type="http://schemas.openxmlformats.org/officeDocument/2006/relationships/image" Target="../media/image11.gif"/></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 name="Shape 53"/>
        <p:cNvGrpSpPr/>
        <p:nvPr/>
      </p:nvGrpSpPr>
      <p:grpSpPr>
        <a:xfrm>
          <a:off x="0" y="0"/>
          <a:ext cx="0" cy="0"/>
          <a:chOff x="0" y="0"/>
          <a:chExt cx="0" cy="0"/>
        </a:xfrm>
      </p:grpSpPr>
      <p:pic>
        <p:nvPicPr>
          <p:cNvPr id="54" name="Google Shape;54;p1"/>
          <p:cNvPicPr preferRelativeResize="0"/>
          <p:nvPr/>
        </p:nvPicPr>
        <p:blipFill rotWithShape="1">
          <a:blip r:embed="rId3">
            <a:alphaModFix/>
          </a:blip>
          <a:srcRect b="0" l="0" r="0" t="0"/>
          <a:stretch/>
        </p:blipFill>
        <p:spPr>
          <a:xfrm>
            <a:off x="0" y="0"/>
            <a:ext cx="9144000" cy="5143500"/>
          </a:xfrm>
          <a:prstGeom prst="rect">
            <a:avLst/>
          </a:prstGeom>
          <a:noFill/>
          <a:ln>
            <a:noFill/>
          </a:ln>
        </p:spPr>
      </p:pic>
      <p:sp>
        <p:nvSpPr>
          <p:cNvPr id="55" name="Google Shape;55;p1"/>
          <p:cNvSpPr txBox="1"/>
          <p:nvPr/>
        </p:nvSpPr>
        <p:spPr>
          <a:xfrm>
            <a:off x="1302825" y="566075"/>
            <a:ext cx="6421500" cy="17379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2700"/>
              <a:buFont typeface="Arial"/>
              <a:buNone/>
            </a:pPr>
            <a:r>
              <a:rPr b="1" i="0" lang="en" sz="2700" u="none" cap="none" strike="noStrike">
                <a:solidFill>
                  <a:schemeClr val="dk1"/>
                </a:solidFill>
                <a:latin typeface="Arial"/>
                <a:ea typeface="Arial"/>
                <a:cs typeface="Arial"/>
                <a:sym typeface="Arial"/>
              </a:rPr>
              <a:t>SESSION - 1</a:t>
            </a:r>
            <a:endParaRPr b="1" i="0" sz="2700" u="none" cap="none" strike="noStrike">
              <a:solidFill>
                <a:schemeClr val="dk1"/>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2700"/>
              <a:buFont typeface="Arial"/>
              <a:buNone/>
            </a:pPr>
            <a:r>
              <a:t/>
            </a:r>
            <a:endParaRPr b="1" i="0" sz="2700" u="none" cap="none" strike="noStrike">
              <a:solidFill>
                <a:schemeClr val="dk1"/>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2700"/>
              <a:buFont typeface="Arial"/>
              <a:buNone/>
            </a:pPr>
            <a:r>
              <a:rPr b="1" i="0" lang="en" sz="2700" u="none" cap="none" strike="noStrike">
                <a:solidFill>
                  <a:schemeClr val="dk1"/>
                </a:solidFill>
                <a:latin typeface="Arial"/>
                <a:ea typeface="Arial"/>
                <a:cs typeface="Arial"/>
                <a:sym typeface="Arial"/>
              </a:rPr>
              <a:t>INTRODUCTION TO CYBERSECURITY </a:t>
            </a:r>
            <a:endParaRPr b="1" i="0" sz="2700" u="none" cap="none" strike="noStrike">
              <a:solidFill>
                <a:schemeClr val="dk1"/>
              </a:solidFill>
              <a:latin typeface="Arial"/>
              <a:ea typeface="Arial"/>
              <a:cs typeface="Arial"/>
              <a:sym typeface="Arial"/>
            </a:endParaRPr>
          </a:p>
        </p:txBody>
      </p:sp>
      <p:pic>
        <p:nvPicPr>
          <p:cNvPr id="56" name="Google Shape;56;p1"/>
          <p:cNvPicPr preferRelativeResize="0"/>
          <p:nvPr/>
        </p:nvPicPr>
        <p:blipFill rotWithShape="1">
          <a:blip r:embed="rId4">
            <a:alphaModFix/>
          </a:blip>
          <a:srcRect b="0" l="0" r="0" t="0"/>
          <a:stretch/>
        </p:blipFill>
        <p:spPr>
          <a:xfrm>
            <a:off x="2197500" y="2113825"/>
            <a:ext cx="4876800" cy="2743200"/>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8" name="Shape 128"/>
        <p:cNvGrpSpPr/>
        <p:nvPr/>
      </p:nvGrpSpPr>
      <p:grpSpPr>
        <a:xfrm>
          <a:off x="0" y="0"/>
          <a:ext cx="0" cy="0"/>
          <a:chOff x="0" y="0"/>
          <a:chExt cx="0" cy="0"/>
        </a:xfrm>
      </p:grpSpPr>
      <p:pic>
        <p:nvPicPr>
          <p:cNvPr id="129" name="Google Shape;129;p10"/>
          <p:cNvPicPr preferRelativeResize="0"/>
          <p:nvPr/>
        </p:nvPicPr>
        <p:blipFill rotWithShape="1">
          <a:blip r:embed="rId3">
            <a:alphaModFix/>
          </a:blip>
          <a:srcRect b="0" l="0" r="0" t="0"/>
          <a:stretch/>
        </p:blipFill>
        <p:spPr>
          <a:xfrm>
            <a:off x="0" y="0"/>
            <a:ext cx="9144000" cy="5143500"/>
          </a:xfrm>
          <a:prstGeom prst="rect">
            <a:avLst/>
          </a:prstGeom>
          <a:noFill/>
          <a:ln>
            <a:noFill/>
          </a:ln>
        </p:spPr>
      </p:pic>
      <p:pic>
        <p:nvPicPr>
          <p:cNvPr id="130" name="Google Shape;130;p10"/>
          <p:cNvPicPr preferRelativeResize="0"/>
          <p:nvPr/>
        </p:nvPicPr>
        <p:blipFill rotWithShape="1">
          <a:blip r:embed="rId4">
            <a:alphaModFix/>
          </a:blip>
          <a:srcRect b="3304" l="0" r="0" t="12612"/>
          <a:stretch/>
        </p:blipFill>
        <p:spPr>
          <a:xfrm>
            <a:off x="2754525" y="249188"/>
            <a:ext cx="6337025" cy="4645125"/>
          </a:xfrm>
          <a:prstGeom prst="rect">
            <a:avLst/>
          </a:prstGeom>
          <a:noFill/>
          <a:ln cap="flat" cmpd="sng" w="9525">
            <a:solidFill>
              <a:schemeClr val="dk1"/>
            </a:solidFill>
            <a:prstDash val="solid"/>
            <a:round/>
            <a:headEnd len="sm" w="sm" type="none"/>
            <a:tailEnd len="sm" w="sm" type="none"/>
          </a:ln>
        </p:spPr>
      </p:pic>
      <p:sp>
        <p:nvSpPr>
          <p:cNvPr id="131" name="Google Shape;131;p10"/>
          <p:cNvSpPr txBox="1"/>
          <p:nvPr/>
        </p:nvSpPr>
        <p:spPr>
          <a:xfrm>
            <a:off x="44100" y="1748150"/>
            <a:ext cx="2894400" cy="9393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00"/>
              <a:buFont typeface="Arial"/>
              <a:buNone/>
            </a:pPr>
            <a:r>
              <a:rPr b="1" i="0" lang="en" sz="1800" u="sng" cap="none" strike="noStrike">
                <a:solidFill>
                  <a:schemeClr val="dk1"/>
                </a:solidFill>
                <a:latin typeface="Arial"/>
                <a:ea typeface="Arial"/>
                <a:cs typeface="Arial"/>
                <a:sym typeface="Arial"/>
              </a:rPr>
              <a:t>Is my identity at stake ?</a:t>
            </a:r>
            <a:endParaRPr b="1" i="0" sz="1800" u="sng" cap="none" strike="noStrike">
              <a:solidFill>
                <a:schemeClr val="dk1"/>
              </a:solidFill>
              <a:latin typeface="Arial"/>
              <a:ea typeface="Arial"/>
              <a:cs typeface="Arial"/>
              <a:sym typeface="Arial"/>
            </a:endParaRPr>
          </a:p>
        </p:txBody>
      </p:sp>
      <p:pic>
        <p:nvPicPr>
          <p:cNvPr id="132" name="Google Shape;132;p10"/>
          <p:cNvPicPr preferRelativeResize="0"/>
          <p:nvPr/>
        </p:nvPicPr>
        <p:blipFill rotWithShape="1">
          <a:blip r:embed="rId5">
            <a:alphaModFix/>
          </a:blip>
          <a:srcRect b="0" l="0" r="0" t="0"/>
          <a:stretch/>
        </p:blipFill>
        <p:spPr>
          <a:xfrm>
            <a:off x="257650" y="2450993"/>
            <a:ext cx="2037700" cy="1406025"/>
          </a:xfrm>
          <a:prstGeom prst="rect">
            <a:avLst/>
          </a:prstGeom>
          <a:noFill/>
          <a:ln cap="flat" cmpd="sng" w="9525">
            <a:solidFill>
              <a:schemeClr val="dk1"/>
            </a:solidFill>
            <a:prstDash val="solid"/>
            <a:round/>
            <a:headEnd len="sm" w="sm" type="none"/>
            <a:tailEnd len="sm" w="sm" type="none"/>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6" name="Shape 136"/>
        <p:cNvGrpSpPr/>
        <p:nvPr/>
      </p:nvGrpSpPr>
      <p:grpSpPr>
        <a:xfrm>
          <a:off x="0" y="0"/>
          <a:ext cx="0" cy="0"/>
          <a:chOff x="0" y="0"/>
          <a:chExt cx="0" cy="0"/>
        </a:xfrm>
      </p:grpSpPr>
      <p:pic>
        <p:nvPicPr>
          <p:cNvPr id="137" name="Google Shape;137;p11"/>
          <p:cNvPicPr preferRelativeResize="0"/>
          <p:nvPr/>
        </p:nvPicPr>
        <p:blipFill rotWithShape="1">
          <a:blip r:embed="rId3">
            <a:alphaModFix/>
          </a:blip>
          <a:srcRect b="0" l="0" r="0" t="0"/>
          <a:stretch/>
        </p:blipFill>
        <p:spPr>
          <a:xfrm>
            <a:off x="0" y="0"/>
            <a:ext cx="9144000" cy="5143500"/>
          </a:xfrm>
          <a:prstGeom prst="rect">
            <a:avLst/>
          </a:prstGeom>
          <a:noFill/>
          <a:ln>
            <a:noFill/>
          </a:ln>
        </p:spPr>
      </p:pic>
      <p:sp>
        <p:nvSpPr>
          <p:cNvPr id="138" name="Google Shape;138;p11"/>
          <p:cNvSpPr txBox="1"/>
          <p:nvPr/>
        </p:nvSpPr>
        <p:spPr>
          <a:xfrm>
            <a:off x="0" y="0"/>
            <a:ext cx="8970300" cy="44946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400"/>
              <a:buFont typeface="Arial"/>
              <a:buNone/>
            </a:pPr>
            <a:r>
              <a:rPr b="1" i="0" lang="en" sz="1400" u="none" cap="none" strike="noStrike">
                <a:solidFill>
                  <a:srgbClr val="000000"/>
                </a:solidFill>
                <a:latin typeface="Arial"/>
                <a:ea typeface="Arial"/>
                <a:cs typeface="Arial"/>
                <a:sym typeface="Arial"/>
              </a:rPr>
              <a:t>Importance of Personal Security</a:t>
            </a:r>
            <a:endParaRPr b="1"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400"/>
              <a:buFont typeface="Arial"/>
              <a:buNone/>
            </a:pPr>
            <a:r>
              <a:t/>
            </a:r>
            <a:endParaRPr b="1" i="0" sz="1400" u="none" cap="none" strike="noStrike">
              <a:solidFill>
                <a:srgbClr val="000000"/>
              </a:solidFill>
              <a:latin typeface="Arial"/>
              <a:ea typeface="Arial"/>
              <a:cs typeface="Arial"/>
              <a:sym typeface="Arial"/>
            </a:endParaRPr>
          </a:p>
          <a:p>
            <a:pPr indent="0" lvl="0" marL="0" marR="0" rtl="0" algn="l">
              <a:lnSpc>
                <a:spcPct val="150000"/>
              </a:lnSpc>
              <a:spcBef>
                <a:spcPts val="0"/>
              </a:spcBef>
              <a:spcAft>
                <a:spcPts val="0"/>
              </a:spcAft>
              <a:buClr>
                <a:srgbClr val="000000"/>
              </a:buClr>
              <a:buSzPts val="1400"/>
              <a:buFont typeface="Arial"/>
              <a:buNone/>
            </a:pPr>
            <a:r>
              <a:rPr b="0" i="0" lang="en" sz="1400" u="none" cap="none" strike="noStrike">
                <a:solidFill>
                  <a:srgbClr val="000000"/>
                </a:solidFill>
                <a:latin typeface="Arial"/>
                <a:ea typeface="Arial"/>
                <a:cs typeface="Arial"/>
                <a:sym typeface="Arial"/>
              </a:rPr>
              <a:t>1. </a:t>
            </a:r>
            <a:r>
              <a:rPr b="1" i="0" lang="en" sz="1400" u="none" cap="none" strike="noStrike">
                <a:solidFill>
                  <a:srgbClr val="000000"/>
                </a:solidFill>
                <a:latin typeface="Arial"/>
                <a:ea typeface="Arial"/>
                <a:cs typeface="Arial"/>
                <a:sym typeface="Arial"/>
              </a:rPr>
              <a:t>Protection of Personal Data </a:t>
            </a:r>
            <a:r>
              <a:rPr b="0" i="0" lang="en" sz="1400" u="none" cap="none" strike="noStrike">
                <a:solidFill>
                  <a:srgbClr val="000000"/>
                </a:solidFill>
                <a:latin typeface="Arial"/>
                <a:ea typeface="Arial"/>
                <a:cs typeface="Arial"/>
                <a:sym typeface="Arial"/>
              </a:rPr>
              <a:t>: Safeguards sensitive information, such as financial and identity details, from unauthorized access and misuse.</a:t>
            </a:r>
            <a:endParaRPr b="0" i="0" sz="1400" u="none" cap="none" strike="noStrike">
              <a:solidFill>
                <a:srgbClr val="000000"/>
              </a:solidFill>
              <a:latin typeface="Arial"/>
              <a:ea typeface="Arial"/>
              <a:cs typeface="Arial"/>
              <a:sym typeface="Arial"/>
            </a:endParaRPr>
          </a:p>
          <a:p>
            <a:pPr indent="0" lvl="0" marL="0" marR="0" rtl="0" algn="l">
              <a:lnSpc>
                <a:spcPct val="150000"/>
              </a:lnSpc>
              <a:spcBef>
                <a:spcPts val="0"/>
              </a:spcBef>
              <a:spcAft>
                <a:spcPts val="0"/>
              </a:spcAft>
              <a:buClr>
                <a:srgbClr val="000000"/>
              </a:buClr>
              <a:buSzPts val="1400"/>
              <a:buFont typeface="Arial"/>
              <a:buNone/>
            </a:pPr>
            <a:r>
              <a:rPr b="0" i="0" lang="en" sz="1400" u="none" cap="none" strike="noStrike">
                <a:solidFill>
                  <a:srgbClr val="000000"/>
                </a:solidFill>
                <a:latin typeface="Arial"/>
                <a:ea typeface="Arial"/>
                <a:cs typeface="Arial"/>
                <a:sym typeface="Arial"/>
              </a:rPr>
              <a:t>2. </a:t>
            </a:r>
            <a:r>
              <a:rPr b="1" i="0" lang="en" sz="1400" u="none" cap="none" strike="noStrike">
                <a:solidFill>
                  <a:srgbClr val="000000"/>
                </a:solidFill>
                <a:latin typeface="Arial"/>
                <a:ea typeface="Arial"/>
                <a:cs typeface="Arial"/>
                <a:sym typeface="Arial"/>
              </a:rPr>
              <a:t>Prevention of Cybercrime:</a:t>
            </a:r>
            <a:r>
              <a:rPr b="0" i="0" lang="en" sz="1400" u="none" cap="none" strike="noStrike">
                <a:solidFill>
                  <a:srgbClr val="000000"/>
                </a:solidFill>
                <a:latin typeface="Arial"/>
                <a:ea typeface="Arial"/>
                <a:cs typeface="Arial"/>
                <a:sym typeface="Arial"/>
              </a:rPr>
              <a:t> Helps protect against cyber threats like identity theft, fraud, and hacking that can have severe financial and emotional impacts.</a:t>
            </a:r>
            <a:endParaRPr b="0" i="0" sz="1400" u="none" cap="none" strike="noStrike">
              <a:solidFill>
                <a:srgbClr val="000000"/>
              </a:solidFill>
              <a:latin typeface="Arial"/>
              <a:ea typeface="Arial"/>
              <a:cs typeface="Arial"/>
              <a:sym typeface="Arial"/>
            </a:endParaRPr>
          </a:p>
          <a:p>
            <a:pPr indent="0" lvl="0" marL="0" marR="0" rtl="0" algn="l">
              <a:lnSpc>
                <a:spcPct val="150000"/>
              </a:lnSpc>
              <a:spcBef>
                <a:spcPts val="0"/>
              </a:spcBef>
              <a:spcAft>
                <a:spcPts val="0"/>
              </a:spcAft>
              <a:buClr>
                <a:srgbClr val="000000"/>
              </a:buClr>
              <a:buSzPts val="1400"/>
              <a:buFont typeface="Arial"/>
              <a:buNone/>
            </a:pPr>
            <a:r>
              <a:rPr b="0" i="0" lang="en" sz="1400" u="none" cap="none" strike="noStrike">
                <a:solidFill>
                  <a:srgbClr val="000000"/>
                </a:solidFill>
                <a:latin typeface="Arial"/>
                <a:ea typeface="Arial"/>
                <a:cs typeface="Arial"/>
                <a:sym typeface="Arial"/>
              </a:rPr>
              <a:t>3.</a:t>
            </a:r>
            <a:r>
              <a:rPr b="1" i="0" lang="en" sz="1400" u="none" cap="none" strike="noStrike">
                <a:solidFill>
                  <a:srgbClr val="000000"/>
                </a:solidFill>
                <a:latin typeface="Arial"/>
                <a:ea typeface="Arial"/>
                <a:cs typeface="Arial"/>
                <a:sym typeface="Arial"/>
              </a:rPr>
              <a:t> Privacy Preservation :</a:t>
            </a:r>
            <a:r>
              <a:rPr b="0" i="0" lang="en" sz="1400" u="none" cap="none" strike="noStrike">
                <a:solidFill>
                  <a:srgbClr val="000000"/>
                </a:solidFill>
                <a:latin typeface="Arial"/>
                <a:ea typeface="Arial"/>
                <a:cs typeface="Arial"/>
                <a:sym typeface="Arial"/>
              </a:rPr>
              <a:t> Ensures the privacy of personal communications and activities, preventing exploitation and harm.</a:t>
            </a:r>
            <a:endParaRPr b="0" i="0" sz="1400" u="none" cap="none" strike="noStrike">
              <a:solidFill>
                <a:srgbClr val="000000"/>
              </a:solidFill>
              <a:latin typeface="Arial"/>
              <a:ea typeface="Arial"/>
              <a:cs typeface="Arial"/>
              <a:sym typeface="Arial"/>
            </a:endParaRPr>
          </a:p>
          <a:p>
            <a:pPr indent="0" lvl="0" marL="0" marR="0" rtl="0" algn="l">
              <a:lnSpc>
                <a:spcPct val="150000"/>
              </a:lnSpc>
              <a:spcBef>
                <a:spcPts val="0"/>
              </a:spcBef>
              <a:spcAft>
                <a:spcPts val="0"/>
              </a:spcAft>
              <a:buClr>
                <a:srgbClr val="000000"/>
              </a:buClr>
              <a:buSzPts val="1400"/>
              <a:buFont typeface="Arial"/>
              <a:buNone/>
            </a:pPr>
            <a:r>
              <a:rPr b="0" i="0" lang="en" sz="1400" u="none" cap="none" strike="noStrike">
                <a:solidFill>
                  <a:srgbClr val="000000"/>
                </a:solidFill>
                <a:latin typeface="Arial"/>
                <a:ea typeface="Arial"/>
                <a:cs typeface="Arial"/>
                <a:sym typeface="Arial"/>
              </a:rPr>
              <a:t>4.</a:t>
            </a:r>
            <a:r>
              <a:rPr b="1" i="0" lang="en" sz="1400" u="none" cap="none" strike="noStrike">
                <a:solidFill>
                  <a:srgbClr val="000000"/>
                </a:solidFill>
                <a:latin typeface="Arial"/>
                <a:ea typeface="Arial"/>
                <a:cs typeface="Arial"/>
                <a:sym typeface="Arial"/>
              </a:rPr>
              <a:t> Peace of Mind :</a:t>
            </a:r>
            <a:r>
              <a:rPr b="0" i="0" lang="en" sz="1400" u="none" cap="none" strike="noStrike">
                <a:solidFill>
                  <a:srgbClr val="000000"/>
                </a:solidFill>
                <a:latin typeface="Arial"/>
                <a:ea typeface="Arial"/>
                <a:cs typeface="Arial"/>
                <a:sym typeface="Arial"/>
              </a:rPr>
              <a:t> Provides individuals with confidence in using digital services and engaging in online activities safely.</a:t>
            </a:r>
            <a:endParaRPr b="0" i="0" sz="1400" u="none" cap="none" strike="noStrike">
              <a:solidFill>
                <a:srgbClr val="000000"/>
              </a:solidFill>
              <a:latin typeface="Arial"/>
              <a:ea typeface="Arial"/>
              <a:cs typeface="Arial"/>
              <a:sym typeface="Arial"/>
            </a:endParaRPr>
          </a:p>
          <a:p>
            <a:pPr indent="0" lvl="0" marL="0" marR="0" rtl="0" algn="l">
              <a:lnSpc>
                <a:spcPct val="150000"/>
              </a:lnSpc>
              <a:spcBef>
                <a:spcPts val="0"/>
              </a:spcBef>
              <a:spcAft>
                <a:spcPts val="0"/>
              </a:spcAft>
              <a:buClr>
                <a:srgbClr val="000000"/>
              </a:buClr>
              <a:buSzPts val="1400"/>
              <a:buFont typeface="Arial"/>
              <a:buNone/>
            </a:pPr>
            <a:r>
              <a:rPr b="0" i="0" lang="en" sz="1400" u="none" cap="none" strike="noStrike">
                <a:solidFill>
                  <a:srgbClr val="000000"/>
                </a:solidFill>
                <a:latin typeface="Arial"/>
                <a:ea typeface="Arial"/>
                <a:cs typeface="Arial"/>
                <a:sym typeface="Arial"/>
              </a:rPr>
              <a:t>5. </a:t>
            </a:r>
            <a:r>
              <a:rPr b="1" i="0" lang="en" sz="1400" u="none" cap="none" strike="noStrike">
                <a:solidFill>
                  <a:srgbClr val="000000"/>
                </a:solidFill>
                <a:latin typeface="Arial"/>
                <a:ea typeface="Arial"/>
                <a:cs typeface="Arial"/>
                <a:sym typeface="Arial"/>
              </a:rPr>
              <a:t>Prevents Personal Harm </a:t>
            </a:r>
            <a:r>
              <a:rPr b="0" i="0" lang="en" sz="1400" u="none" cap="none" strike="noStrike">
                <a:solidFill>
                  <a:srgbClr val="000000"/>
                </a:solidFill>
                <a:latin typeface="Arial"/>
                <a:ea typeface="Arial"/>
                <a:cs typeface="Arial"/>
                <a:sym typeface="Arial"/>
              </a:rPr>
              <a:t>: Protects against threats that could lead to personal loss, emotional distress, or physical harm.</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2" name="Shape 142"/>
        <p:cNvGrpSpPr/>
        <p:nvPr/>
      </p:nvGrpSpPr>
      <p:grpSpPr>
        <a:xfrm>
          <a:off x="0" y="0"/>
          <a:ext cx="0" cy="0"/>
          <a:chOff x="0" y="0"/>
          <a:chExt cx="0" cy="0"/>
        </a:xfrm>
      </p:grpSpPr>
      <p:pic>
        <p:nvPicPr>
          <p:cNvPr id="143" name="Google Shape;143;p12"/>
          <p:cNvPicPr preferRelativeResize="0"/>
          <p:nvPr/>
        </p:nvPicPr>
        <p:blipFill rotWithShape="1">
          <a:blip r:embed="rId3">
            <a:alphaModFix/>
          </a:blip>
          <a:srcRect b="0" l="0" r="0" t="0"/>
          <a:stretch/>
        </p:blipFill>
        <p:spPr>
          <a:xfrm>
            <a:off x="0" y="0"/>
            <a:ext cx="9144000" cy="5143500"/>
          </a:xfrm>
          <a:prstGeom prst="rect">
            <a:avLst/>
          </a:prstGeom>
          <a:noFill/>
          <a:ln>
            <a:noFill/>
          </a:ln>
        </p:spPr>
      </p:pic>
      <p:sp>
        <p:nvSpPr>
          <p:cNvPr id="144" name="Google Shape;144;p12"/>
          <p:cNvSpPr txBox="1"/>
          <p:nvPr/>
        </p:nvSpPr>
        <p:spPr>
          <a:xfrm>
            <a:off x="70300" y="319475"/>
            <a:ext cx="9144000" cy="4602300"/>
          </a:xfrm>
          <a:prstGeom prst="rect">
            <a:avLst/>
          </a:prstGeom>
          <a:noFill/>
          <a:ln>
            <a:noFill/>
          </a:ln>
        </p:spPr>
        <p:txBody>
          <a:bodyPr anchorCtr="0" anchor="t" bIns="91425" lIns="91425" spcFirstLastPara="1" rIns="91425" wrap="square" tIns="91425">
            <a:spAutoFit/>
          </a:bodyPr>
          <a:lstStyle/>
          <a:p>
            <a:pPr indent="0" lvl="0" marL="0" marR="0" rtl="0" algn="l">
              <a:lnSpc>
                <a:spcPct val="150000"/>
              </a:lnSpc>
              <a:spcBef>
                <a:spcPts val="0"/>
              </a:spcBef>
              <a:spcAft>
                <a:spcPts val="0"/>
              </a:spcAft>
              <a:buClr>
                <a:srgbClr val="000000"/>
              </a:buClr>
              <a:buSzPts val="1400"/>
              <a:buFont typeface="Arial"/>
              <a:buNone/>
            </a:pPr>
            <a:r>
              <a:rPr b="1" i="0" lang="en" sz="1400" u="sng" cap="none" strike="noStrike">
                <a:solidFill>
                  <a:schemeClr val="dk1"/>
                </a:solidFill>
                <a:latin typeface="Arial"/>
                <a:ea typeface="Arial"/>
                <a:cs typeface="Arial"/>
                <a:sym typeface="Arial"/>
              </a:rPr>
              <a:t>Importance of National Security</a:t>
            </a:r>
            <a:endParaRPr b="1" i="0" sz="1400" u="sng" cap="none" strike="noStrike">
              <a:solidFill>
                <a:schemeClr val="dk1"/>
              </a:solidFill>
              <a:latin typeface="Arial"/>
              <a:ea typeface="Arial"/>
              <a:cs typeface="Arial"/>
              <a:sym typeface="Arial"/>
            </a:endParaRPr>
          </a:p>
          <a:p>
            <a:pPr indent="0" lvl="0" marL="0" marR="0" rtl="0" algn="l">
              <a:lnSpc>
                <a:spcPct val="150000"/>
              </a:lnSpc>
              <a:spcBef>
                <a:spcPts val="0"/>
              </a:spcBef>
              <a:spcAft>
                <a:spcPts val="0"/>
              </a:spcAft>
              <a:buClr>
                <a:srgbClr val="000000"/>
              </a:buClr>
              <a:buSzPts val="1400"/>
              <a:buFont typeface="Arial"/>
              <a:buNone/>
            </a:pPr>
            <a:r>
              <a:rPr b="0" i="0" lang="en" sz="1400" u="none" cap="none" strike="noStrike">
                <a:solidFill>
                  <a:schemeClr val="dk1"/>
                </a:solidFill>
                <a:latin typeface="Arial"/>
                <a:ea typeface="Arial"/>
                <a:cs typeface="Arial"/>
                <a:sym typeface="Arial"/>
              </a:rPr>
              <a:t>1. </a:t>
            </a:r>
            <a:r>
              <a:rPr b="1" i="0" lang="en" sz="1400" u="none" cap="none" strike="noStrike">
                <a:solidFill>
                  <a:schemeClr val="dk1"/>
                </a:solidFill>
                <a:latin typeface="Arial"/>
                <a:ea typeface="Arial"/>
                <a:cs typeface="Arial"/>
                <a:sym typeface="Arial"/>
              </a:rPr>
              <a:t>Protection of Critical Infrastructure :</a:t>
            </a:r>
            <a:r>
              <a:rPr b="0" i="0" lang="en" sz="1400" u="none" cap="none" strike="noStrike">
                <a:solidFill>
                  <a:schemeClr val="dk1"/>
                </a:solidFill>
                <a:latin typeface="Arial"/>
                <a:ea typeface="Arial"/>
                <a:cs typeface="Arial"/>
                <a:sym typeface="Arial"/>
              </a:rPr>
              <a:t> Secures essential systems (e.g., power grids, communication networks) that are vital for societal functioning.</a:t>
            </a:r>
            <a:endParaRPr b="0" i="0" sz="1400" u="none" cap="none" strike="noStrike">
              <a:solidFill>
                <a:schemeClr val="dk1"/>
              </a:solidFill>
              <a:latin typeface="Arial"/>
              <a:ea typeface="Arial"/>
              <a:cs typeface="Arial"/>
              <a:sym typeface="Arial"/>
            </a:endParaRPr>
          </a:p>
          <a:p>
            <a:pPr indent="0" lvl="0" marL="0" marR="0" rtl="0" algn="l">
              <a:lnSpc>
                <a:spcPct val="150000"/>
              </a:lnSpc>
              <a:spcBef>
                <a:spcPts val="0"/>
              </a:spcBef>
              <a:spcAft>
                <a:spcPts val="0"/>
              </a:spcAft>
              <a:buClr>
                <a:srgbClr val="000000"/>
              </a:buClr>
              <a:buSzPts val="1400"/>
              <a:buFont typeface="Arial"/>
              <a:buNone/>
            </a:pPr>
            <a:r>
              <a:rPr b="0" i="0" lang="en" sz="1400" u="none" cap="none" strike="noStrike">
                <a:solidFill>
                  <a:schemeClr val="dk1"/>
                </a:solidFill>
                <a:latin typeface="Arial"/>
                <a:ea typeface="Arial"/>
                <a:cs typeface="Arial"/>
                <a:sym typeface="Arial"/>
              </a:rPr>
              <a:t>2. </a:t>
            </a:r>
            <a:r>
              <a:rPr b="1" i="0" lang="en" sz="1400" u="none" cap="none" strike="noStrike">
                <a:solidFill>
                  <a:schemeClr val="dk1"/>
                </a:solidFill>
                <a:latin typeface="Arial"/>
                <a:ea typeface="Arial"/>
                <a:cs typeface="Arial"/>
                <a:sym typeface="Arial"/>
              </a:rPr>
              <a:t>Economic Stability :</a:t>
            </a:r>
            <a:r>
              <a:rPr b="0" i="0" lang="en" sz="1400" u="none" cap="none" strike="noStrike">
                <a:solidFill>
                  <a:schemeClr val="dk1"/>
                </a:solidFill>
                <a:latin typeface="Arial"/>
                <a:ea typeface="Arial"/>
                <a:cs typeface="Arial"/>
                <a:sym typeface="Arial"/>
              </a:rPr>
              <a:t> Prevents cyber attacks on financial institutions and businesses that could destabilize the economy.</a:t>
            </a:r>
            <a:endParaRPr b="0" i="0" sz="1400" u="none" cap="none" strike="noStrike">
              <a:solidFill>
                <a:schemeClr val="dk1"/>
              </a:solidFill>
              <a:latin typeface="Arial"/>
              <a:ea typeface="Arial"/>
              <a:cs typeface="Arial"/>
              <a:sym typeface="Arial"/>
            </a:endParaRPr>
          </a:p>
          <a:p>
            <a:pPr indent="0" lvl="0" marL="0" marR="0" rtl="0" algn="l">
              <a:lnSpc>
                <a:spcPct val="150000"/>
              </a:lnSpc>
              <a:spcBef>
                <a:spcPts val="0"/>
              </a:spcBef>
              <a:spcAft>
                <a:spcPts val="0"/>
              </a:spcAft>
              <a:buClr>
                <a:srgbClr val="000000"/>
              </a:buClr>
              <a:buSzPts val="1400"/>
              <a:buFont typeface="Arial"/>
              <a:buNone/>
            </a:pPr>
            <a:r>
              <a:rPr b="0" i="0" lang="en" sz="1400" u="none" cap="none" strike="noStrike">
                <a:solidFill>
                  <a:schemeClr val="dk1"/>
                </a:solidFill>
                <a:latin typeface="Arial"/>
                <a:ea typeface="Arial"/>
                <a:cs typeface="Arial"/>
                <a:sym typeface="Arial"/>
              </a:rPr>
              <a:t>3. </a:t>
            </a:r>
            <a:r>
              <a:rPr b="1" i="0" lang="en" sz="1400" u="none" cap="none" strike="noStrike">
                <a:solidFill>
                  <a:schemeClr val="dk1"/>
                </a:solidFill>
                <a:latin typeface="Arial"/>
                <a:ea typeface="Arial"/>
                <a:cs typeface="Arial"/>
                <a:sym typeface="Arial"/>
              </a:rPr>
              <a:t>Defense Against Cyber Warfare : </a:t>
            </a:r>
            <a:r>
              <a:rPr b="0" i="0" lang="en" sz="1400" u="none" cap="none" strike="noStrike">
                <a:solidFill>
                  <a:schemeClr val="dk1"/>
                </a:solidFill>
                <a:latin typeface="Arial"/>
                <a:ea typeface="Arial"/>
                <a:cs typeface="Arial"/>
                <a:sym typeface="Arial"/>
              </a:rPr>
              <a:t>Shields the nation from attacks by hostile nations or groups aiming to disrupt or damage national interests.</a:t>
            </a:r>
            <a:endParaRPr b="0" i="0" sz="1400" u="none" cap="none" strike="noStrike">
              <a:solidFill>
                <a:schemeClr val="dk1"/>
              </a:solidFill>
              <a:latin typeface="Arial"/>
              <a:ea typeface="Arial"/>
              <a:cs typeface="Arial"/>
              <a:sym typeface="Arial"/>
            </a:endParaRPr>
          </a:p>
          <a:p>
            <a:pPr indent="0" lvl="0" marL="0" marR="0" rtl="0" algn="l">
              <a:lnSpc>
                <a:spcPct val="150000"/>
              </a:lnSpc>
              <a:spcBef>
                <a:spcPts val="0"/>
              </a:spcBef>
              <a:spcAft>
                <a:spcPts val="0"/>
              </a:spcAft>
              <a:buClr>
                <a:srgbClr val="000000"/>
              </a:buClr>
              <a:buSzPts val="1400"/>
              <a:buFont typeface="Arial"/>
              <a:buNone/>
            </a:pPr>
            <a:r>
              <a:rPr b="0" i="0" lang="en" sz="1400" u="none" cap="none" strike="noStrike">
                <a:solidFill>
                  <a:schemeClr val="dk1"/>
                </a:solidFill>
                <a:latin typeface="Arial"/>
                <a:ea typeface="Arial"/>
                <a:cs typeface="Arial"/>
                <a:sym typeface="Arial"/>
              </a:rPr>
              <a:t>4. </a:t>
            </a:r>
            <a:r>
              <a:rPr b="1" i="0" lang="en" sz="1400" u="none" cap="none" strike="noStrike">
                <a:solidFill>
                  <a:schemeClr val="dk1"/>
                </a:solidFill>
                <a:latin typeface="Arial"/>
                <a:ea typeface="Arial"/>
                <a:cs typeface="Arial"/>
                <a:sym typeface="Arial"/>
              </a:rPr>
              <a:t>Safeguarding Sovereignty </a:t>
            </a:r>
            <a:r>
              <a:rPr b="0" i="0" lang="en" sz="1400" u="none" cap="none" strike="noStrike">
                <a:solidFill>
                  <a:schemeClr val="dk1"/>
                </a:solidFill>
                <a:latin typeface="Arial"/>
                <a:ea typeface="Arial"/>
                <a:cs typeface="Arial"/>
                <a:sym typeface="Arial"/>
              </a:rPr>
              <a:t>: Protects the nation’s independence by preventing foreign interference in its political and social affairs.</a:t>
            </a:r>
            <a:endParaRPr b="0" i="0" sz="1400" u="none" cap="none" strike="noStrike">
              <a:solidFill>
                <a:schemeClr val="dk1"/>
              </a:solidFill>
              <a:latin typeface="Arial"/>
              <a:ea typeface="Arial"/>
              <a:cs typeface="Arial"/>
              <a:sym typeface="Arial"/>
            </a:endParaRPr>
          </a:p>
          <a:p>
            <a:pPr indent="0" lvl="0" marL="0" marR="0" rtl="0" algn="l">
              <a:lnSpc>
                <a:spcPct val="150000"/>
              </a:lnSpc>
              <a:spcBef>
                <a:spcPts val="0"/>
              </a:spcBef>
              <a:spcAft>
                <a:spcPts val="0"/>
              </a:spcAft>
              <a:buClr>
                <a:srgbClr val="000000"/>
              </a:buClr>
              <a:buSzPts val="1400"/>
              <a:buFont typeface="Arial"/>
              <a:buNone/>
            </a:pPr>
            <a:r>
              <a:rPr b="0" i="0" lang="en" sz="1400" u="none" cap="none" strike="noStrike">
                <a:solidFill>
                  <a:schemeClr val="dk1"/>
                </a:solidFill>
                <a:latin typeface="Arial"/>
                <a:ea typeface="Arial"/>
                <a:cs typeface="Arial"/>
                <a:sym typeface="Arial"/>
              </a:rPr>
              <a:t>5. </a:t>
            </a:r>
            <a:r>
              <a:rPr b="1" i="0" lang="en" sz="1400" u="none" cap="none" strike="noStrike">
                <a:solidFill>
                  <a:schemeClr val="dk1"/>
                </a:solidFill>
                <a:latin typeface="Arial"/>
                <a:ea typeface="Arial"/>
                <a:cs typeface="Arial"/>
                <a:sym typeface="Arial"/>
              </a:rPr>
              <a:t>Public Safety : </a:t>
            </a:r>
            <a:r>
              <a:rPr b="0" i="0" lang="en" sz="1400" u="none" cap="none" strike="noStrike">
                <a:solidFill>
                  <a:schemeClr val="dk1"/>
                </a:solidFill>
                <a:latin typeface="Arial"/>
                <a:ea typeface="Arial"/>
                <a:cs typeface="Arial"/>
                <a:sym typeface="Arial"/>
              </a:rPr>
              <a:t>Ensures the safety of citizens by preventing terrorism, organized crime, and other large-scale threats.</a:t>
            </a:r>
            <a:endParaRPr b="0" i="0" sz="1400" u="none" cap="none" strike="noStrike">
              <a:solidFill>
                <a:schemeClr val="dk1"/>
              </a:solidFill>
              <a:latin typeface="Arial"/>
              <a:ea typeface="Arial"/>
              <a:cs typeface="Arial"/>
              <a:sym typeface="Arial"/>
            </a:endParaRPr>
          </a:p>
          <a:p>
            <a:pPr indent="0" lvl="0" marL="0" marR="0" rtl="0" algn="l">
              <a:lnSpc>
                <a:spcPct val="150000"/>
              </a:lnSpc>
              <a:spcBef>
                <a:spcPts val="0"/>
              </a:spcBef>
              <a:spcAft>
                <a:spcPts val="0"/>
              </a:spcAft>
              <a:buClr>
                <a:srgbClr val="000000"/>
              </a:buClr>
              <a:buSzPts val="1400"/>
              <a:buFont typeface="Arial"/>
              <a:buNone/>
            </a:pPr>
            <a:r>
              <a:t/>
            </a:r>
            <a:endParaRPr b="0" i="0" sz="1400" u="none" cap="none" strike="noStrike">
              <a:solidFill>
                <a:schemeClr val="dk1"/>
              </a:solidFill>
              <a:latin typeface="Arial"/>
              <a:ea typeface="Arial"/>
              <a:cs typeface="Arial"/>
              <a:sym typeface="Arial"/>
            </a:endParaRPr>
          </a:p>
          <a:p>
            <a:pPr indent="0" lvl="0" marL="0" marR="0" rtl="0" algn="l">
              <a:lnSpc>
                <a:spcPct val="150000"/>
              </a:lnSpc>
              <a:spcBef>
                <a:spcPts val="0"/>
              </a:spcBef>
              <a:spcAft>
                <a:spcPts val="0"/>
              </a:spcAft>
              <a:buClr>
                <a:srgbClr val="000000"/>
              </a:buClr>
              <a:buSzPts val="1400"/>
              <a:buFont typeface="Arial"/>
              <a:buNone/>
            </a:pPr>
            <a:r>
              <a:rPr b="0" i="0" lang="en" sz="1400" u="none" cap="none" strike="noStrike">
                <a:solidFill>
                  <a:schemeClr val="dk1"/>
                </a:solidFill>
                <a:latin typeface="Arial"/>
                <a:ea typeface="Arial"/>
                <a:cs typeface="Arial"/>
                <a:sym typeface="Arial"/>
              </a:rPr>
              <a:t>So, personal and national security are essential for protecting the well-being, privacy, and stability of individuals and the country as a whole, allowing for safe and confident participation in the digital world.</a:t>
            </a:r>
            <a:endParaRPr b="0" i="0" sz="1400" u="none" cap="none" strike="noStrike">
              <a:solidFill>
                <a:schemeClr val="dk1"/>
              </a:solidFill>
              <a:latin typeface="Arial"/>
              <a:ea typeface="Arial"/>
              <a:cs typeface="Arial"/>
              <a:sym typeface="Arial"/>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8" name="Shape 148"/>
        <p:cNvGrpSpPr/>
        <p:nvPr/>
      </p:nvGrpSpPr>
      <p:grpSpPr>
        <a:xfrm>
          <a:off x="0" y="0"/>
          <a:ext cx="0" cy="0"/>
          <a:chOff x="0" y="0"/>
          <a:chExt cx="0" cy="0"/>
        </a:xfrm>
      </p:grpSpPr>
      <p:pic>
        <p:nvPicPr>
          <p:cNvPr id="149" name="Google Shape;149;p13"/>
          <p:cNvPicPr preferRelativeResize="0"/>
          <p:nvPr/>
        </p:nvPicPr>
        <p:blipFill rotWithShape="1">
          <a:blip r:embed="rId3">
            <a:alphaModFix/>
          </a:blip>
          <a:srcRect b="0" l="0" r="0" t="0"/>
          <a:stretch/>
        </p:blipFill>
        <p:spPr>
          <a:xfrm>
            <a:off x="0" y="0"/>
            <a:ext cx="9144000" cy="5143500"/>
          </a:xfrm>
          <a:prstGeom prst="rect">
            <a:avLst/>
          </a:prstGeom>
          <a:noFill/>
          <a:ln>
            <a:noFill/>
          </a:ln>
        </p:spPr>
      </p:pic>
      <p:sp>
        <p:nvSpPr>
          <p:cNvPr id="150" name="Google Shape;150;p13"/>
          <p:cNvSpPr txBox="1"/>
          <p:nvPr/>
        </p:nvSpPr>
        <p:spPr>
          <a:xfrm>
            <a:off x="2631825" y="1952625"/>
            <a:ext cx="4862400" cy="9072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4300"/>
              <a:buFont typeface="Arial"/>
              <a:buNone/>
            </a:pPr>
            <a:r>
              <a:rPr b="1" i="0" lang="en" sz="4300" u="none" cap="none" strike="noStrike">
                <a:solidFill>
                  <a:schemeClr val="dk1"/>
                </a:solidFill>
                <a:latin typeface="Arial"/>
                <a:ea typeface="Arial"/>
                <a:cs typeface="Arial"/>
                <a:sym typeface="Arial"/>
              </a:rPr>
              <a:t>CASE - STUDY </a:t>
            </a:r>
            <a:endParaRPr b="1" i="0" sz="4300" u="none" cap="none" strike="noStrike">
              <a:solidFill>
                <a:schemeClr val="dk1"/>
              </a:solidFill>
              <a:latin typeface="Arial"/>
              <a:ea typeface="Arial"/>
              <a:cs typeface="Arial"/>
              <a:sym typeface="Arial"/>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4" name="Shape 154"/>
        <p:cNvGrpSpPr/>
        <p:nvPr/>
      </p:nvGrpSpPr>
      <p:grpSpPr>
        <a:xfrm>
          <a:off x="0" y="0"/>
          <a:ext cx="0" cy="0"/>
          <a:chOff x="0" y="0"/>
          <a:chExt cx="0" cy="0"/>
        </a:xfrm>
      </p:grpSpPr>
      <p:pic>
        <p:nvPicPr>
          <p:cNvPr id="155" name="Google Shape;155;p14"/>
          <p:cNvPicPr preferRelativeResize="0"/>
          <p:nvPr/>
        </p:nvPicPr>
        <p:blipFill rotWithShape="1">
          <a:blip r:embed="rId3">
            <a:alphaModFix/>
          </a:blip>
          <a:srcRect b="0" l="0" r="0" t="0"/>
          <a:stretch/>
        </p:blipFill>
        <p:spPr>
          <a:xfrm>
            <a:off x="0" y="0"/>
            <a:ext cx="9144000" cy="5143500"/>
          </a:xfrm>
          <a:prstGeom prst="rect">
            <a:avLst/>
          </a:prstGeom>
          <a:noFill/>
          <a:ln>
            <a:noFill/>
          </a:ln>
        </p:spPr>
      </p:pic>
      <p:sp>
        <p:nvSpPr>
          <p:cNvPr id="156" name="Google Shape;156;p14"/>
          <p:cNvSpPr txBox="1"/>
          <p:nvPr/>
        </p:nvSpPr>
        <p:spPr>
          <a:xfrm>
            <a:off x="0" y="389775"/>
            <a:ext cx="9085200" cy="4071300"/>
          </a:xfrm>
          <a:prstGeom prst="rect">
            <a:avLst/>
          </a:prstGeom>
          <a:noFill/>
          <a:ln>
            <a:noFill/>
          </a:ln>
        </p:spPr>
        <p:txBody>
          <a:bodyPr anchorCtr="0" anchor="t" bIns="91425" lIns="91425" spcFirstLastPara="1" rIns="91425" wrap="square" tIns="91425">
            <a:spAutoFit/>
          </a:bodyPr>
          <a:lstStyle/>
          <a:p>
            <a:pPr indent="0" lvl="0" marL="0" marR="0" rtl="0" algn="ctr">
              <a:lnSpc>
                <a:spcPct val="150000"/>
              </a:lnSpc>
              <a:spcBef>
                <a:spcPts val="1400"/>
              </a:spcBef>
              <a:spcAft>
                <a:spcPts val="0"/>
              </a:spcAft>
              <a:buClr>
                <a:srgbClr val="000000"/>
              </a:buClr>
              <a:buSzPts val="2000"/>
              <a:buFont typeface="Arial"/>
              <a:buNone/>
            </a:pPr>
            <a:r>
              <a:rPr b="1" i="0" lang="en" sz="2000" u="none" cap="none" strike="noStrike">
                <a:solidFill>
                  <a:schemeClr val="dk1"/>
                </a:solidFill>
                <a:latin typeface="Arial"/>
                <a:ea typeface="Arial"/>
                <a:cs typeface="Arial"/>
                <a:sym typeface="Arial"/>
              </a:rPr>
              <a:t>Case Study: </a:t>
            </a:r>
            <a:endParaRPr b="1" i="0" sz="2000" u="none" cap="none" strike="noStrike">
              <a:solidFill>
                <a:schemeClr val="dk1"/>
              </a:solidFill>
              <a:latin typeface="Arial"/>
              <a:ea typeface="Arial"/>
              <a:cs typeface="Arial"/>
              <a:sym typeface="Arial"/>
            </a:endParaRPr>
          </a:p>
          <a:p>
            <a:pPr indent="0" lvl="0" marL="0" marR="0" rtl="0" algn="l">
              <a:lnSpc>
                <a:spcPct val="150000"/>
              </a:lnSpc>
              <a:spcBef>
                <a:spcPts val="1200"/>
              </a:spcBef>
              <a:spcAft>
                <a:spcPts val="0"/>
              </a:spcAft>
              <a:buClr>
                <a:srgbClr val="000000"/>
              </a:buClr>
              <a:buSzPts val="1100"/>
              <a:buFont typeface="Arial"/>
              <a:buNone/>
            </a:pPr>
            <a:r>
              <a:rPr b="1" i="0" lang="en" sz="1100" u="none" cap="none" strike="noStrike">
                <a:solidFill>
                  <a:schemeClr val="dk1"/>
                </a:solidFill>
                <a:latin typeface="Arial"/>
                <a:ea typeface="Arial"/>
                <a:cs typeface="Arial"/>
                <a:sym typeface="Arial"/>
              </a:rPr>
              <a:t>Background</a:t>
            </a:r>
            <a:r>
              <a:rPr b="0" i="0" lang="en" sz="1100" u="none" cap="none" strike="noStrike">
                <a:solidFill>
                  <a:schemeClr val="dk1"/>
                </a:solidFill>
                <a:latin typeface="Arial"/>
                <a:ea typeface="Arial"/>
                <a:cs typeface="Arial"/>
                <a:sym typeface="Arial"/>
              </a:rPr>
              <a:t>: Riya , a Grade 8 student, spends a lot of time online. She enjoys browsing social media, playing online games, and watching videos. Recently, she encountered a few issues related to her online activities.</a:t>
            </a:r>
            <a:endParaRPr b="0" i="0" sz="1100" u="none" cap="none" strike="noStrike">
              <a:solidFill>
                <a:schemeClr val="dk1"/>
              </a:solidFill>
              <a:latin typeface="Arial"/>
              <a:ea typeface="Arial"/>
              <a:cs typeface="Arial"/>
              <a:sym typeface="Arial"/>
            </a:endParaRPr>
          </a:p>
          <a:p>
            <a:pPr indent="0" lvl="0" marL="0" marR="0" rtl="0" algn="l">
              <a:lnSpc>
                <a:spcPct val="150000"/>
              </a:lnSpc>
              <a:spcBef>
                <a:spcPts val="1200"/>
              </a:spcBef>
              <a:spcAft>
                <a:spcPts val="0"/>
              </a:spcAft>
              <a:buClr>
                <a:srgbClr val="000000"/>
              </a:buClr>
              <a:buSzPts val="1100"/>
              <a:buFont typeface="Arial"/>
              <a:buNone/>
            </a:pPr>
            <a:r>
              <a:rPr b="1" i="0" lang="en" sz="1100" u="none" cap="none" strike="noStrike">
                <a:solidFill>
                  <a:schemeClr val="dk1"/>
                </a:solidFill>
                <a:latin typeface="Arial"/>
                <a:ea typeface="Arial"/>
                <a:cs typeface="Arial"/>
                <a:sym typeface="Arial"/>
              </a:rPr>
              <a:t>Scenario</a:t>
            </a:r>
            <a:r>
              <a:rPr b="0" i="0" lang="en" sz="1100" u="none" cap="none" strike="noStrike">
                <a:solidFill>
                  <a:schemeClr val="dk1"/>
                </a:solidFill>
                <a:latin typeface="Arial"/>
                <a:ea typeface="Arial"/>
                <a:cs typeface="Arial"/>
                <a:sym typeface="Arial"/>
              </a:rPr>
              <a:t>:</a:t>
            </a:r>
            <a:endParaRPr b="0" i="0" sz="1100" u="none" cap="none" strike="noStrike">
              <a:solidFill>
                <a:schemeClr val="dk1"/>
              </a:solidFill>
              <a:latin typeface="Arial"/>
              <a:ea typeface="Arial"/>
              <a:cs typeface="Arial"/>
              <a:sym typeface="Arial"/>
            </a:endParaRPr>
          </a:p>
          <a:p>
            <a:pPr indent="-298450" lvl="0" marL="457200" marR="0" rtl="0" algn="l">
              <a:lnSpc>
                <a:spcPct val="150000"/>
              </a:lnSpc>
              <a:spcBef>
                <a:spcPts val="1200"/>
              </a:spcBef>
              <a:spcAft>
                <a:spcPts val="0"/>
              </a:spcAft>
              <a:buClr>
                <a:schemeClr val="dk1"/>
              </a:buClr>
              <a:buSzPts val="1100"/>
              <a:buFont typeface="Arial"/>
              <a:buAutoNum type="arabicPeriod"/>
            </a:pPr>
            <a:r>
              <a:rPr b="1" i="0" lang="en" sz="1100" u="none" cap="none" strike="noStrike">
                <a:solidFill>
                  <a:schemeClr val="dk1"/>
                </a:solidFill>
                <a:latin typeface="Arial"/>
                <a:ea typeface="Arial"/>
                <a:cs typeface="Arial"/>
                <a:sym typeface="Arial"/>
              </a:rPr>
              <a:t>Social Media</a:t>
            </a:r>
            <a:r>
              <a:rPr b="0" i="0" lang="en" sz="1100" u="none" cap="none" strike="noStrike">
                <a:solidFill>
                  <a:schemeClr val="dk1"/>
                </a:solidFill>
                <a:latin typeface="Arial"/>
                <a:ea typeface="Arial"/>
                <a:cs typeface="Arial"/>
                <a:sym typeface="Arial"/>
              </a:rPr>
              <a:t>: Riya frequently posts pictures of her vacations and other personal activities on social media. She has a large number of friends, including some she doesn’t know personally.</a:t>
            </a:r>
            <a:endParaRPr b="0" i="0" sz="1100" u="none" cap="none" strike="noStrike">
              <a:solidFill>
                <a:schemeClr val="dk1"/>
              </a:solidFill>
              <a:latin typeface="Arial"/>
              <a:ea typeface="Arial"/>
              <a:cs typeface="Arial"/>
              <a:sym typeface="Arial"/>
            </a:endParaRPr>
          </a:p>
          <a:p>
            <a:pPr indent="-298450" lvl="0" marL="457200" marR="0" rtl="0" algn="l">
              <a:lnSpc>
                <a:spcPct val="150000"/>
              </a:lnSpc>
              <a:spcBef>
                <a:spcPts val="0"/>
              </a:spcBef>
              <a:spcAft>
                <a:spcPts val="0"/>
              </a:spcAft>
              <a:buClr>
                <a:schemeClr val="dk1"/>
              </a:buClr>
              <a:buSzPts val="1100"/>
              <a:buFont typeface="Arial"/>
              <a:buAutoNum type="arabicPeriod"/>
            </a:pPr>
            <a:r>
              <a:rPr b="1" i="0" lang="en" sz="1100" u="none" cap="none" strike="noStrike">
                <a:solidFill>
                  <a:schemeClr val="dk1"/>
                </a:solidFill>
                <a:latin typeface="Arial"/>
                <a:ea typeface="Arial"/>
                <a:cs typeface="Arial"/>
                <a:sym typeface="Arial"/>
              </a:rPr>
              <a:t>Gaming</a:t>
            </a:r>
            <a:r>
              <a:rPr b="0" i="0" lang="en" sz="1100" u="none" cap="none" strike="noStrike">
                <a:solidFill>
                  <a:schemeClr val="dk1"/>
                </a:solidFill>
                <a:latin typeface="Arial"/>
                <a:ea typeface="Arial"/>
                <a:cs typeface="Arial"/>
                <a:sym typeface="Arial"/>
              </a:rPr>
              <a:t>: Riya plays an online multiplayer game where she has made several friends. She often shares her username and talks about her location and daily life with these friends.</a:t>
            </a:r>
            <a:endParaRPr b="0" i="0" sz="1100" u="none" cap="none" strike="noStrike">
              <a:solidFill>
                <a:schemeClr val="dk1"/>
              </a:solidFill>
              <a:latin typeface="Arial"/>
              <a:ea typeface="Arial"/>
              <a:cs typeface="Arial"/>
              <a:sym typeface="Arial"/>
            </a:endParaRPr>
          </a:p>
          <a:p>
            <a:pPr indent="-298450" lvl="0" marL="457200" marR="0" rtl="0" algn="l">
              <a:lnSpc>
                <a:spcPct val="150000"/>
              </a:lnSpc>
              <a:spcBef>
                <a:spcPts val="0"/>
              </a:spcBef>
              <a:spcAft>
                <a:spcPts val="0"/>
              </a:spcAft>
              <a:buClr>
                <a:schemeClr val="dk1"/>
              </a:buClr>
              <a:buSzPts val="1100"/>
              <a:buFont typeface="Arial"/>
              <a:buAutoNum type="arabicPeriod"/>
            </a:pPr>
            <a:r>
              <a:rPr b="1" i="0" lang="en" sz="1100" u="none" cap="none" strike="noStrike">
                <a:solidFill>
                  <a:schemeClr val="dk1"/>
                </a:solidFill>
                <a:latin typeface="Arial"/>
                <a:ea typeface="Arial"/>
                <a:cs typeface="Arial"/>
                <a:sym typeface="Arial"/>
              </a:rPr>
              <a:t>Emails</a:t>
            </a:r>
            <a:r>
              <a:rPr b="0" i="0" lang="en" sz="1100" u="none" cap="none" strike="noStrike">
                <a:solidFill>
                  <a:schemeClr val="dk1"/>
                </a:solidFill>
                <a:latin typeface="Arial"/>
                <a:ea typeface="Arial"/>
                <a:cs typeface="Arial"/>
                <a:sym typeface="Arial"/>
              </a:rPr>
              <a:t>: Riya received an email offering free in-game currency for her favorite game. The email had a link asking her to confirm her account information to claim the prize.</a:t>
            </a:r>
            <a:endParaRPr b="0" i="0" sz="1100" u="none" cap="none" strike="noStrike">
              <a:solidFill>
                <a:schemeClr val="dk1"/>
              </a:solidFill>
              <a:latin typeface="Arial"/>
              <a:ea typeface="Arial"/>
              <a:cs typeface="Arial"/>
              <a:sym typeface="Arial"/>
            </a:endParaRPr>
          </a:p>
          <a:p>
            <a:pPr indent="-298450" lvl="0" marL="457200" marR="0" rtl="0" algn="l">
              <a:lnSpc>
                <a:spcPct val="150000"/>
              </a:lnSpc>
              <a:spcBef>
                <a:spcPts val="0"/>
              </a:spcBef>
              <a:spcAft>
                <a:spcPts val="0"/>
              </a:spcAft>
              <a:buClr>
                <a:schemeClr val="dk1"/>
              </a:buClr>
              <a:buSzPts val="1100"/>
              <a:buFont typeface="Arial"/>
              <a:buAutoNum type="arabicPeriod"/>
            </a:pPr>
            <a:r>
              <a:rPr b="1" i="0" lang="en" sz="1100" u="none" cap="none" strike="noStrike">
                <a:solidFill>
                  <a:schemeClr val="dk1"/>
                </a:solidFill>
                <a:latin typeface="Arial"/>
                <a:ea typeface="Arial"/>
                <a:cs typeface="Arial"/>
                <a:sym typeface="Arial"/>
              </a:rPr>
              <a:t>Downloads</a:t>
            </a:r>
            <a:r>
              <a:rPr b="0" i="0" lang="en" sz="1100" u="none" cap="none" strike="noStrike">
                <a:solidFill>
                  <a:schemeClr val="dk1"/>
                </a:solidFill>
                <a:latin typeface="Arial"/>
                <a:ea typeface="Arial"/>
                <a:cs typeface="Arial"/>
                <a:sym typeface="Arial"/>
              </a:rPr>
              <a:t>: Riya wanted to download a new game that wasn’t available in her usual app store, so she downloaded it from an unofficial website.</a:t>
            </a:r>
            <a:endParaRPr b="0" i="0" sz="1100" u="none" cap="none" strike="noStrike">
              <a:solidFill>
                <a:schemeClr val="dk1"/>
              </a:solidFill>
              <a:latin typeface="Arial"/>
              <a:ea typeface="Arial"/>
              <a:cs typeface="Arial"/>
              <a:sym typeface="Arial"/>
            </a:endParaRPr>
          </a:p>
          <a:p>
            <a:pPr indent="-298450" lvl="0" marL="457200" marR="0" rtl="0" algn="l">
              <a:lnSpc>
                <a:spcPct val="150000"/>
              </a:lnSpc>
              <a:spcBef>
                <a:spcPts val="0"/>
              </a:spcBef>
              <a:spcAft>
                <a:spcPts val="0"/>
              </a:spcAft>
              <a:buClr>
                <a:schemeClr val="dk1"/>
              </a:buClr>
              <a:buSzPts val="1100"/>
              <a:buFont typeface="Arial"/>
              <a:buAutoNum type="arabicPeriod"/>
            </a:pPr>
            <a:r>
              <a:rPr b="1" i="0" lang="en" sz="1100" u="none" cap="none" strike="noStrike">
                <a:solidFill>
                  <a:schemeClr val="dk1"/>
                </a:solidFill>
                <a:latin typeface="Arial"/>
                <a:ea typeface="Arial"/>
                <a:cs typeface="Arial"/>
                <a:sym typeface="Arial"/>
              </a:rPr>
              <a:t>Public Wi-Fi</a:t>
            </a:r>
            <a:r>
              <a:rPr b="0" i="0" lang="en" sz="1100" u="none" cap="none" strike="noStrike">
                <a:solidFill>
                  <a:schemeClr val="dk1"/>
                </a:solidFill>
                <a:latin typeface="Arial"/>
                <a:ea typeface="Arial"/>
                <a:cs typeface="Arial"/>
                <a:sym typeface="Arial"/>
              </a:rPr>
              <a:t>: While at a café with free Wi-Fi, Riya logged into her online banking account to check her balance.</a:t>
            </a:r>
            <a:endParaRPr b="0" i="0" sz="1100" u="none" cap="none" strike="noStrike">
              <a:solidFill>
                <a:schemeClr val="dk1"/>
              </a:solidFill>
              <a:latin typeface="Arial"/>
              <a:ea typeface="Arial"/>
              <a:cs typeface="Arial"/>
              <a:sym typeface="Arial"/>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0" name="Shape 160"/>
        <p:cNvGrpSpPr/>
        <p:nvPr/>
      </p:nvGrpSpPr>
      <p:grpSpPr>
        <a:xfrm>
          <a:off x="0" y="0"/>
          <a:ext cx="0" cy="0"/>
          <a:chOff x="0" y="0"/>
          <a:chExt cx="0" cy="0"/>
        </a:xfrm>
      </p:grpSpPr>
      <p:pic>
        <p:nvPicPr>
          <p:cNvPr id="161" name="Google Shape;161;p15"/>
          <p:cNvPicPr preferRelativeResize="0"/>
          <p:nvPr/>
        </p:nvPicPr>
        <p:blipFill rotWithShape="1">
          <a:blip r:embed="rId3">
            <a:alphaModFix/>
          </a:blip>
          <a:srcRect b="0" l="0" r="0" t="0"/>
          <a:stretch/>
        </p:blipFill>
        <p:spPr>
          <a:xfrm>
            <a:off x="0" y="0"/>
            <a:ext cx="9144000" cy="5143500"/>
          </a:xfrm>
          <a:prstGeom prst="rect">
            <a:avLst/>
          </a:prstGeom>
          <a:noFill/>
          <a:ln>
            <a:noFill/>
          </a:ln>
        </p:spPr>
      </p:pic>
      <p:sp>
        <p:nvSpPr>
          <p:cNvPr id="162" name="Google Shape;162;p15"/>
          <p:cNvSpPr txBox="1"/>
          <p:nvPr/>
        </p:nvSpPr>
        <p:spPr>
          <a:xfrm>
            <a:off x="45450" y="658125"/>
            <a:ext cx="9053100" cy="2816700"/>
          </a:xfrm>
          <a:prstGeom prst="rect">
            <a:avLst/>
          </a:prstGeom>
          <a:noFill/>
          <a:ln>
            <a:noFill/>
          </a:ln>
        </p:spPr>
        <p:txBody>
          <a:bodyPr anchorCtr="0" anchor="t" bIns="91425" lIns="91425" spcFirstLastPara="1" rIns="91425" wrap="square" tIns="91425">
            <a:spAutoFit/>
          </a:bodyPr>
          <a:lstStyle/>
          <a:p>
            <a:pPr indent="0" lvl="0" marL="0" marR="0" rtl="0" algn="l">
              <a:lnSpc>
                <a:spcPct val="150000"/>
              </a:lnSpc>
              <a:spcBef>
                <a:spcPts val="1400"/>
              </a:spcBef>
              <a:spcAft>
                <a:spcPts val="0"/>
              </a:spcAft>
              <a:buClr>
                <a:srgbClr val="000000"/>
              </a:buClr>
              <a:buSzPts val="1400"/>
              <a:buFont typeface="Arial"/>
              <a:buNone/>
            </a:pPr>
            <a:r>
              <a:rPr b="1" i="0" lang="en" sz="1400" u="sng" cap="none" strike="noStrike">
                <a:solidFill>
                  <a:schemeClr val="dk1"/>
                </a:solidFill>
                <a:latin typeface="Arial"/>
                <a:ea typeface="Arial"/>
                <a:cs typeface="Arial"/>
                <a:sym typeface="Arial"/>
              </a:rPr>
              <a:t>Questions</a:t>
            </a:r>
            <a:endParaRPr b="1" i="0" sz="1400" u="sng" cap="none" strike="noStrike">
              <a:solidFill>
                <a:schemeClr val="dk1"/>
              </a:solidFill>
              <a:latin typeface="Arial"/>
              <a:ea typeface="Arial"/>
              <a:cs typeface="Arial"/>
              <a:sym typeface="Arial"/>
            </a:endParaRPr>
          </a:p>
          <a:p>
            <a:pPr indent="-317500" lvl="0" marL="457200" marR="0" rtl="0" algn="l">
              <a:lnSpc>
                <a:spcPct val="150000"/>
              </a:lnSpc>
              <a:spcBef>
                <a:spcPts val="1200"/>
              </a:spcBef>
              <a:spcAft>
                <a:spcPts val="0"/>
              </a:spcAft>
              <a:buClr>
                <a:schemeClr val="dk1"/>
              </a:buClr>
              <a:buSzPts val="1400"/>
              <a:buFont typeface="Arial"/>
              <a:buAutoNum type="arabicPeriod"/>
            </a:pPr>
            <a:r>
              <a:rPr b="0" i="0" lang="en" sz="1400" u="none" cap="none" strike="noStrike">
                <a:solidFill>
                  <a:schemeClr val="dk1"/>
                </a:solidFill>
                <a:latin typeface="Arial"/>
                <a:ea typeface="Arial"/>
                <a:cs typeface="Arial"/>
                <a:sym typeface="Arial"/>
              </a:rPr>
              <a:t>What are the potential risks associated with Jessica’s social media activity?</a:t>
            </a:r>
            <a:endParaRPr b="0" i="0" sz="1400" u="none" cap="none" strike="noStrike">
              <a:solidFill>
                <a:schemeClr val="dk1"/>
              </a:solidFill>
              <a:latin typeface="Arial"/>
              <a:ea typeface="Arial"/>
              <a:cs typeface="Arial"/>
              <a:sym typeface="Arial"/>
            </a:endParaRPr>
          </a:p>
          <a:p>
            <a:pPr indent="-317500" lvl="0" marL="457200" marR="0" rtl="0" algn="l">
              <a:lnSpc>
                <a:spcPct val="150000"/>
              </a:lnSpc>
              <a:spcBef>
                <a:spcPts val="0"/>
              </a:spcBef>
              <a:spcAft>
                <a:spcPts val="0"/>
              </a:spcAft>
              <a:buClr>
                <a:schemeClr val="dk1"/>
              </a:buClr>
              <a:buSzPts val="1400"/>
              <a:buFont typeface="Arial"/>
              <a:buAutoNum type="arabicPeriod"/>
            </a:pPr>
            <a:r>
              <a:rPr b="0" i="0" lang="en" sz="1400" u="none" cap="none" strike="noStrike">
                <a:solidFill>
                  <a:schemeClr val="dk1"/>
                </a:solidFill>
                <a:latin typeface="Arial"/>
                <a:ea typeface="Arial"/>
                <a:cs typeface="Arial"/>
                <a:sym typeface="Arial"/>
              </a:rPr>
              <a:t>How could sharing personal information with online friends in a gaming environment pose risks for Jessica?</a:t>
            </a:r>
            <a:endParaRPr b="0" i="0" sz="1400" u="none" cap="none" strike="noStrike">
              <a:solidFill>
                <a:schemeClr val="dk1"/>
              </a:solidFill>
              <a:latin typeface="Arial"/>
              <a:ea typeface="Arial"/>
              <a:cs typeface="Arial"/>
              <a:sym typeface="Arial"/>
            </a:endParaRPr>
          </a:p>
          <a:p>
            <a:pPr indent="-317500" lvl="0" marL="457200" marR="0" rtl="0" algn="l">
              <a:lnSpc>
                <a:spcPct val="150000"/>
              </a:lnSpc>
              <a:spcBef>
                <a:spcPts val="0"/>
              </a:spcBef>
              <a:spcAft>
                <a:spcPts val="0"/>
              </a:spcAft>
              <a:buClr>
                <a:schemeClr val="dk1"/>
              </a:buClr>
              <a:buSzPts val="1400"/>
              <a:buFont typeface="Arial"/>
              <a:buAutoNum type="arabicPeriod"/>
            </a:pPr>
            <a:r>
              <a:rPr b="0" i="0" lang="en" sz="1400" u="none" cap="none" strike="noStrike">
                <a:solidFill>
                  <a:schemeClr val="dk1"/>
                </a:solidFill>
                <a:latin typeface="Arial"/>
                <a:ea typeface="Arial"/>
                <a:cs typeface="Arial"/>
                <a:sym typeface="Arial"/>
              </a:rPr>
              <a:t>What are the potential dangers of clicking on links in unsolicited emails offering free prizes?</a:t>
            </a:r>
            <a:endParaRPr b="0" i="0" sz="1400" u="none" cap="none" strike="noStrike">
              <a:solidFill>
                <a:schemeClr val="dk1"/>
              </a:solidFill>
              <a:latin typeface="Arial"/>
              <a:ea typeface="Arial"/>
              <a:cs typeface="Arial"/>
              <a:sym typeface="Arial"/>
            </a:endParaRPr>
          </a:p>
          <a:p>
            <a:pPr indent="-317500" lvl="0" marL="457200" marR="0" rtl="0" algn="l">
              <a:lnSpc>
                <a:spcPct val="150000"/>
              </a:lnSpc>
              <a:spcBef>
                <a:spcPts val="0"/>
              </a:spcBef>
              <a:spcAft>
                <a:spcPts val="0"/>
              </a:spcAft>
              <a:buClr>
                <a:schemeClr val="dk1"/>
              </a:buClr>
              <a:buSzPts val="1400"/>
              <a:buFont typeface="Arial"/>
              <a:buAutoNum type="arabicPeriod"/>
            </a:pPr>
            <a:r>
              <a:rPr b="0" i="0" lang="en" sz="1400" u="none" cap="none" strike="noStrike">
                <a:solidFill>
                  <a:schemeClr val="dk1"/>
                </a:solidFill>
                <a:latin typeface="Arial"/>
                <a:ea typeface="Arial"/>
                <a:cs typeface="Arial"/>
                <a:sym typeface="Arial"/>
              </a:rPr>
              <a:t>What risks did Jessica face by downloading a game from an unofficial website?</a:t>
            </a:r>
            <a:endParaRPr b="0" i="0" sz="1400" u="none" cap="none" strike="noStrike">
              <a:solidFill>
                <a:schemeClr val="dk1"/>
              </a:solidFill>
              <a:latin typeface="Arial"/>
              <a:ea typeface="Arial"/>
              <a:cs typeface="Arial"/>
              <a:sym typeface="Arial"/>
            </a:endParaRPr>
          </a:p>
          <a:p>
            <a:pPr indent="-317500" lvl="0" marL="457200" marR="0" rtl="0" algn="l">
              <a:lnSpc>
                <a:spcPct val="150000"/>
              </a:lnSpc>
              <a:spcBef>
                <a:spcPts val="0"/>
              </a:spcBef>
              <a:spcAft>
                <a:spcPts val="0"/>
              </a:spcAft>
              <a:buClr>
                <a:schemeClr val="dk1"/>
              </a:buClr>
              <a:buSzPts val="1400"/>
              <a:buFont typeface="Arial"/>
              <a:buAutoNum type="arabicPeriod"/>
            </a:pPr>
            <a:r>
              <a:rPr b="0" i="0" lang="en" sz="1400" u="none" cap="none" strike="noStrike">
                <a:solidFill>
                  <a:schemeClr val="dk1"/>
                </a:solidFill>
                <a:latin typeface="Arial"/>
                <a:ea typeface="Arial"/>
                <a:cs typeface="Arial"/>
                <a:sym typeface="Arial"/>
              </a:rPr>
              <a:t>Why is it risky to use public Wi-Fi for accessing sensitive information, such as online banking?</a:t>
            </a:r>
            <a:br>
              <a:rPr b="0" i="0" lang="en" sz="1400" u="none" cap="none" strike="noStrike">
                <a:solidFill>
                  <a:schemeClr val="dk1"/>
                </a:solidFill>
                <a:latin typeface="Arial"/>
                <a:ea typeface="Arial"/>
                <a:cs typeface="Arial"/>
                <a:sym typeface="Arial"/>
              </a:rPr>
            </a:br>
            <a:endParaRPr b="0" i="1" sz="1400" u="none" cap="none" strike="noStrike">
              <a:solidFill>
                <a:schemeClr val="dk1"/>
              </a:solidFill>
              <a:latin typeface="Arial"/>
              <a:ea typeface="Arial"/>
              <a:cs typeface="Arial"/>
              <a:sym typeface="Arial"/>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6" name="Shape 166"/>
        <p:cNvGrpSpPr/>
        <p:nvPr/>
      </p:nvGrpSpPr>
      <p:grpSpPr>
        <a:xfrm>
          <a:off x="0" y="0"/>
          <a:ext cx="0" cy="0"/>
          <a:chOff x="0" y="0"/>
          <a:chExt cx="0" cy="0"/>
        </a:xfrm>
      </p:grpSpPr>
      <p:pic>
        <p:nvPicPr>
          <p:cNvPr id="167" name="Google Shape;167;p16"/>
          <p:cNvPicPr preferRelativeResize="0"/>
          <p:nvPr/>
        </p:nvPicPr>
        <p:blipFill rotWithShape="1">
          <a:blip r:embed="rId3">
            <a:alphaModFix/>
          </a:blip>
          <a:srcRect b="0" l="0" r="0" t="0"/>
          <a:stretch/>
        </p:blipFill>
        <p:spPr>
          <a:xfrm>
            <a:off x="0" y="0"/>
            <a:ext cx="9144000" cy="5143500"/>
          </a:xfrm>
          <a:prstGeom prst="rect">
            <a:avLst/>
          </a:prstGeom>
          <a:noFill/>
          <a:ln>
            <a:noFill/>
          </a:ln>
        </p:spPr>
      </p:pic>
      <p:sp>
        <p:nvSpPr>
          <p:cNvPr id="168" name="Google Shape;168;p16"/>
          <p:cNvSpPr txBox="1"/>
          <p:nvPr/>
        </p:nvSpPr>
        <p:spPr>
          <a:xfrm>
            <a:off x="2631825" y="1952625"/>
            <a:ext cx="4862400" cy="9072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4300"/>
              <a:buFont typeface="Arial"/>
              <a:buNone/>
            </a:pPr>
            <a:r>
              <a:rPr b="1" i="0" lang="en" sz="4300" u="none" cap="none" strike="noStrike">
                <a:solidFill>
                  <a:schemeClr val="dk1"/>
                </a:solidFill>
                <a:latin typeface="Arial"/>
                <a:ea typeface="Arial"/>
                <a:cs typeface="Arial"/>
                <a:sym typeface="Arial"/>
              </a:rPr>
              <a:t>Practical Study</a:t>
            </a:r>
            <a:endParaRPr b="1" i="0" sz="4300" u="none" cap="none" strike="noStrike">
              <a:solidFill>
                <a:schemeClr val="dk1"/>
              </a:solidFill>
              <a:latin typeface="Arial"/>
              <a:ea typeface="Arial"/>
              <a:cs typeface="Arial"/>
              <a:sym typeface="Arial"/>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2" name="Shape 172"/>
        <p:cNvGrpSpPr/>
        <p:nvPr/>
      </p:nvGrpSpPr>
      <p:grpSpPr>
        <a:xfrm>
          <a:off x="0" y="0"/>
          <a:ext cx="0" cy="0"/>
          <a:chOff x="0" y="0"/>
          <a:chExt cx="0" cy="0"/>
        </a:xfrm>
      </p:grpSpPr>
      <p:pic>
        <p:nvPicPr>
          <p:cNvPr id="173" name="Google Shape;173;p17"/>
          <p:cNvPicPr preferRelativeResize="0"/>
          <p:nvPr/>
        </p:nvPicPr>
        <p:blipFill rotWithShape="1">
          <a:blip r:embed="rId3">
            <a:alphaModFix/>
          </a:blip>
          <a:srcRect b="0" l="0" r="0" t="0"/>
          <a:stretch/>
        </p:blipFill>
        <p:spPr>
          <a:xfrm>
            <a:off x="0" y="0"/>
            <a:ext cx="9144000" cy="5143500"/>
          </a:xfrm>
          <a:prstGeom prst="rect">
            <a:avLst/>
          </a:prstGeom>
          <a:noFill/>
          <a:ln>
            <a:noFill/>
          </a:ln>
        </p:spPr>
      </p:pic>
      <p:sp>
        <p:nvSpPr>
          <p:cNvPr id="174" name="Google Shape;174;p17"/>
          <p:cNvSpPr txBox="1"/>
          <p:nvPr/>
        </p:nvSpPr>
        <p:spPr>
          <a:xfrm>
            <a:off x="31950" y="345050"/>
            <a:ext cx="8982900" cy="14160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rPr b="1" i="0" lang="en" sz="1400" u="sng" cap="none" strike="noStrike">
                <a:solidFill>
                  <a:schemeClr val="dk1"/>
                </a:solidFill>
                <a:latin typeface="Arial"/>
                <a:ea typeface="Arial"/>
                <a:cs typeface="Arial"/>
                <a:sym typeface="Arial"/>
              </a:rPr>
              <a:t>Strong Password / Weak Password : </a:t>
            </a:r>
            <a:endParaRPr b="1" i="0" sz="1400" u="sng" cap="none" strike="noStrike">
              <a:solidFill>
                <a:schemeClr val="dk1"/>
              </a:solidFill>
              <a:latin typeface="Arial"/>
              <a:ea typeface="Arial"/>
              <a:cs typeface="Arial"/>
              <a:sym typeface="Arial"/>
            </a:endParaRPr>
          </a:p>
          <a:p>
            <a:pPr indent="-317500" lvl="0" marL="457200" marR="0" rtl="0" algn="l">
              <a:lnSpc>
                <a:spcPct val="150000"/>
              </a:lnSpc>
              <a:spcBef>
                <a:spcPts val="1200"/>
              </a:spcBef>
              <a:spcAft>
                <a:spcPts val="0"/>
              </a:spcAft>
              <a:buClr>
                <a:schemeClr val="dk1"/>
              </a:buClr>
              <a:buSzPts val="1400"/>
              <a:buFont typeface="Arial"/>
              <a:buChar char="●"/>
            </a:pPr>
            <a:r>
              <a:rPr b="0" i="0" lang="en" sz="1400" u="none" cap="none" strike="noStrike">
                <a:solidFill>
                  <a:schemeClr val="dk1"/>
                </a:solidFill>
                <a:latin typeface="Arial"/>
                <a:ea typeface="Arial"/>
                <a:cs typeface="Arial"/>
                <a:sym typeface="Arial"/>
              </a:rPr>
              <a:t>Ask each student to create one "strong password" and one "weak password."</a:t>
            </a:r>
            <a:endParaRPr b="0" i="0" sz="1400" u="none" cap="none" strike="noStrike">
              <a:solidFill>
                <a:schemeClr val="dk1"/>
              </a:solidFill>
              <a:latin typeface="Arial"/>
              <a:ea typeface="Arial"/>
              <a:cs typeface="Arial"/>
              <a:sym typeface="Arial"/>
            </a:endParaRPr>
          </a:p>
          <a:p>
            <a:pPr indent="-317500" lvl="0" marL="457200" marR="0" rtl="0" algn="l">
              <a:lnSpc>
                <a:spcPct val="150000"/>
              </a:lnSpc>
              <a:spcBef>
                <a:spcPts val="0"/>
              </a:spcBef>
              <a:spcAft>
                <a:spcPts val="0"/>
              </a:spcAft>
              <a:buClr>
                <a:schemeClr val="dk1"/>
              </a:buClr>
              <a:buSzPts val="1400"/>
              <a:buFont typeface="Arial"/>
              <a:buChar char="●"/>
            </a:pPr>
            <a:r>
              <a:rPr b="0" i="0" lang="en" sz="1400" u="none" cap="none" strike="noStrike">
                <a:solidFill>
                  <a:schemeClr val="dk1"/>
                </a:solidFill>
                <a:latin typeface="Arial"/>
                <a:ea typeface="Arial"/>
                <a:cs typeface="Arial"/>
                <a:sym typeface="Arial"/>
              </a:rPr>
              <a:t>Write down their passwords (you can use a safe way for students to show the instructor without exposing passwords to others, like writing on a piece of paper / notepad ).</a:t>
            </a:r>
            <a:endParaRPr b="0" i="0" sz="1400" u="none" cap="none" strike="noStrike">
              <a:solidFill>
                <a:schemeClr val="dk1"/>
              </a:solidFill>
              <a:latin typeface="Arial"/>
              <a:ea typeface="Arial"/>
              <a:cs typeface="Arial"/>
              <a:sym typeface="Arial"/>
            </a:endParaRPr>
          </a:p>
        </p:txBody>
      </p:sp>
      <p:sp>
        <p:nvSpPr>
          <p:cNvPr id="175" name="Google Shape;175;p17"/>
          <p:cNvSpPr txBox="1"/>
          <p:nvPr/>
        </p:nvSpPr>
        <p:spPr>
          <a:xfrm>
            <a:off x="78000" y="2056200"/>
            <a:ext cx="9066000" cy="2639700"/>
          </a:xfrm>
          <a:prstGeom prst="rect">
            <a:avLst/>
          </a:prstGeom>
          <a:noFill/>
          <a:ln>
            <a:noFill/>
          </a:ln>
        </p:spPr>
        <p:txBody>
          <a:bodyPr anchorCtr="0" anchor="t" bIns="91425" lIns="91425" spcFirstLastPara="1" rIns="91425" wrap="square" tIns="91425">
            <a:spAutoFit/>
          </a:bodyPr>
          <a:lstStyle/>
          <a:p>
            <a:pPr indent="0" lvl="0" marL="0" marR="0" rtl="0" algn="l">
              <a:lnSpc>
                <a:spcPct val="150000"/>
              </a:lnSpc>
              <a:spcBef>
                <a:spcPts val="1200"/>
              </a:spcBef>
              <a:spcAft>
                <a:spcPts val="0"/>
              </a:spcAft>
              <a:buClr>
                <a:srgbClr val="000000"/>
              </a:buClr>
              <a:buSzPts val="1300"/>
              <a:buFont typeface="Arial"/>
              <a:buNone/>
            </a:pPr>
            <a:r>
              <a:rPr b="1" i="0" lang="en" sz="1300" u="sng" cap="none" strike="noStrike">
                <a:solidFill>
                  <a:schemeClr val="dk1"/>
                </a:solidFill>
                <a:latin typeface="Arial"/>
                <a:ea typeface="Arial"/>
                <a:cs typeface="Arial"/>
                <a:sym typeface="Arial"/>
              </a:rPr>
              <a:t>Use Online Password Strength Testers:</a:t>
            </a:r>
            <a:endParaRPr b="1" i="0" sz="1300" u="sng" cap="none" strike="noStrike">
              <a:solidFill>
                <a:schemeClr val="dk1"/>
              </a:solidFill>
              <a:latin typeface="Arial"/>
              <a:ea typeface="Arial"/>
              <a:cs typeface="Arial"/>
              <a:sym typeface="Arial"/>
            </a:endParaRPr>
          </a:p>
          <a:p>
            <a:pPr indent="-311150" lvl="0" marL="457200" marR="0" rtl="0" algn="l">
              <a:lnSpc>
                <a:spcPct val="150000"/>
              </a:lnSpc>
              <a:spcBef>
                <a:spcPts val="1200"/>
              </a:spcBef>
              <a:spcAft>
                <a:spcPts val="0"/>
              </a:spcAft>
              <a:buClr>
                <a:schemeClr val="dk1"/>
              </a:buClr>
              <a:buSzPts val="1300"/>
              <a:buFont typeface="Arial"/>
              <a:buChar char="●"/>
            </a:pPr>
            <a:r>
              <a:rPr b="0" i="0" lang="en" sz="1300" u="none" cap="none" strike="noStrike">
                <a:solidFill>
                  <a:schemeClr val="dk1"/>
                </a:solidFill>
                <a:latin typeface="Arial"/>
                <a:ea typeface="Arial"/>
                <a:cs typeface="Arial"/>
                <a:sym typeface="Arial"/>
              </a:rPr>
              <a:t>Demonstrate how to use an online tool (like </a:t>
            </a:r>
            <a:r>
              <a:rPr b="1" i="0" lang="en" sz="1300" u="none" cap="none" strike="noStrike">
                <a:solidFill>
                  <a:schemeClr val="dk1"/>
                </a:solidFill>
                <a:latin typeface="Arial"/>
                <a:ea typeface="Arial"/>
                <a:cs typeface="Arial"/>
                <a:sym typeface="Arial"/>
              </a:rPr>
              <a:t>How Secure Is My Password?</a:t>
            </a:r>
            <a:r>
              <a:rPr b="0" i="0" lang="en" sz="1300" u="none" cap="none" strike="noStrike">
                <a:solidFill>
                  <a:schemeClr val="dk1"/>
                </a:solidFill>
                <a:latin typeface="Arial"/>
                <a:ea typeface="Arial"/>
                <a:cs typeface="Arial"/>
                <a:sym typeface="Arial"/>
              </a:rPr>
              <a:t>) to check how long it would take for each password to be cracked.</a:t>
            </a:r>
            <a:endParaRPr b="0" i="0" sz="1300" u="none" cap="none" strike="noStrike">
              <a:solidFill>
                <a:schemeClr val="dk1"/>
              </a:solidFill>
              <a:latin typeface="Arial"/>
              <a:ea typeface="Arial"/>
              <a:cs typeface="Arial"/>
              <a:sym typeface="Arial"/>
            </a:endParaRPr>
          </a:p>
          <a:p>
            <a:pPr indent="-311150" lvl="1" marL="914400" marR="0" rtl="0" algn="l">
              <a:lnSpc>
                <a:spcPct val="150000"/>
              </a:lnSpc>
              <a:spcBef>
                <a:spcPts val="0"/>
              </a:spcBef>
              <a:spcAft>
                <a:spcPts val="0"/>
              </a:spcAft>
              <a:buClr>
                <a:schemeClr val="dk1"/>
              </a:buClr>
              <a:buSzPts val="1300"/>
              <a:buFont typeface="Arial"/>
              <a:buAutoNum type="alphaLcPeriod"/>
            </a:pPr>
            <a:r>
              <a:rPr b="0" i="0" lang="en" sz="1100" u="sng" cap="none" strike="noStrike">
                <a:solidFill>
                  <a:schemeClr val="hlink"/>
                </a:solidFill>
                <a:latin typeface="Arial"/>
                <a:ea typeface="Arial"/>
                <a:cs typeface="Arial"/>
                <a:sym typeface="Arial"/>
                <a:hlinkClick r:id="rId4"/>
              </a:rPr>
              <a:t>Password Tester | Test Your Password Strength | Bitwarden</a:t>
            </a:r>
            <a:endParaRPr b="0" i="0" sz="1300" u="none" cap="none" strike="noStrike">
              <a:solidFill>
                <a:schemeClr val="dk1"/>
              </a:solidFill>
              <a:latin typeface="Arial"/>
              <a:ea typeface="Arial"/>
              <a:cs typeface="Arial"/>
              <a:sym typeface="Arial"/>
            </a:endParaRPr>
          </a:p>
          <a:p>
            <a:pPr indent="-311150" lvl="1" marL="914400" marR="0" rtl="0" algn="l">
              <a:lnSpc>
                <a:spcPct val="150000"/>
              </a:lnSpc>
              <a:spcBef>
                <a:spcPts val="0"/>
              </a:spcBef>
              <a:spcAft>
                <a:spcPts val="0"/>
              </a:spcAft>
              <a:buClr>
                <a:schemeClr val="dk1"/>
              </a:buClr>
              <a:buSzPts val="1300"/>
              <a:buFont typeface="Arial"/>
              <a:buAutoNum type="alphaLcPeriod"/>
            </a:pPr>
            <a:r>
              <a:rPr b="0" i="0" lang="en" sz="1100" u="sng" cap="none" strike="noStrike">
                <a:solidFill>
                  <a:schemeClr val="hlink"/>
                </a:solidFill>
                <a:latin typeface="Arial"/>
                <a:ea typeface="Arial"/>
                <a:cs typeface="Arial"/>
                <a:sym typeface="Arial"/>
                <a:hlinkClick r:id="rId5"/>
              </a:rPr>
              <a:t>Password Strength Tester (pmdn.org)</a:t>
            </a:r>
            <a:endParaRPr b="0" i="0" sz="1300" u="none" cap="none" strike="noStrike">
              <a:solidFill>
                <a:schemeClr val="dk1"/>
              </a:solidFill>
              <a:latin typeface="Arial"/>
              <a:ea typeface="Arial"/>
              <a:cs typeface="Arial"/>
              <a:sym typeface="Arial"/>
            </a:endParaRPr>
          </a:p>
          <a:p>
            <a:pPr indent="-311150" lvl="1" marL="914400" marR="0" rtl="0" algn="l">
              <a:lnSpc>
                <a:spcPct val="150000"/>
              </a:lnSpc>
              <a:spcBef>
                <a:spcPts val="0"/>
              </a:spcBef>
              <a:spcAft>
                <a:spcPts val="0"/>
              </a:spcAft>
              <a:buClr>
                <a:schemeClr val="dk1"/>
              </a:buClr>
              <a:buSzPts val="1300"/>
              <a:buFont typeface="Arial"/>
              <a:buAutoNum type="alphaLcPeriod"/>
            </a:pPr>
            <a:r>
              <a:rPr b="0" i="0" lang="en" sz="1100" u="sng" cap="none" strike="noStrike">
                <a:solidFill>
                  <a:schemeClr val="hlink"/>
                </a:solidFill>
                <a:latin typeface="Arial"/>
                <a:ea typeface="Arial"/>
                <a:cs typeface="Arial"/>
                <a:sym typeface="Arial"/>
                <a:hlinkClick r:id="rId6"/>
              </a:rPr>
              <a:t>password-strength-checker · GitHub Topics · GitHub</a:t>
            </a:r>
            <a:endParaRPr b="0" i="0" sz="1300" u="none" cap="none" strike="noStrike">
              <a:solidFill>
                <a:schemeClr val="dk1"/>
              </a:solidFill>
              <a:latin typeface="Arial"/>
              <a:ea typeface="Arial"/>
              <a:cs typeface="Arial"/>
              <a:sym typeface="Arial"/>
            </a:endParaRPr>
          </a:p>
          <a:p>
            <a:pPr indent="-311150" lvl="0" marL="457200" marR="0" rtl="0" algn="l">
              <a:lnSpc>
                <a:spcPct val="150000"/>
              </a:lnSpc>
              <a:spcBef>
                <a:spcPts val="0"/>
              </a:spcBef>
              <a:spcAft>
                <a:spcPts val="0"/>
              </a:spcAft>
              <a:buClr>
                <a:schemeClr val="dk1"/>
              </a:buClr>
              <a:buSzPts val="1300"/>
              <a:buFont typeface="Arial"/>
              <a:buChar char="●"/>
            </a:pPr>
            <a:r>
              <a:rPr b="0" i="0" lang="en" sz="1300" u="none" cap="none" strike="noStrike">
                <a:solidFill>
                  <a:schemeClr val="dk1"/>
                </a:solidFill>
                <a:latin typeface="Arial"/>
                <a:ea typeface="Arial"/>
                <a:cs typeface="Arial"/>
                <a:sym typeface="Arial"/>
              </a:rPr>
              <a:t>Input examples of strong and weak passwords and discuss the results shown by the tool (e.g., how long it would take to crack each password).</a:t>
            </a:r>
            <a:endParaRPr b="0" i="0" sz="1300" u="none" cap="none" strike="noStrike">
              <a:solidFill>
                <a:schemeClr val="dk1"/>
              </a:solidFill>
              <a:latin typeface="Arial"/>
              <a:ea typeface="Arial"/>
              <a:cs typeface="Arial"/>
              <a:sym typeface="Arial"/>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9" name="Shape 179"/>
        <p:cNvGrpSpPr/>
        <p:nvPr/>
      </p:nvGrpSpPr>
      <p:grpSpPr>
        <a:xfrm>
          <a:off x="0" y="0"/>
          <a:ext cx="0" cy="0"/>
          <a:chOff x="0" y="0"/>
          <a:chExt cx="0" cy="0"/>
        </a:xfrm>
      </p:grpSpPr>
      <p:pic>
        <p:nvPicPr>
          <p:cNvPr id="180" name="Google Shape;180;p18"/>
          <p:cNvPicPr preferRelativeResize="0"/>
          <p:nvPr/>
        </p:nvPicPr>
        <p:blipFill rotWithShape="1">
          <a:blip r:embed="rId3">
            <a:alphaModFix/>
          </a:blip>
          <a:srcRect b="0" l="0" r="0" t="0"/>
          <a:stretch/>
        </p:blipFill>
        <p:spPr>
          <a:xfrm>
            <a:off x="0" y="0"/>
            <a:ext cx="9144000" cy="5143500"/>
          </a:xfrm>
          <a:prstGeom prst="rect">
            <a:avLst/>
          </a:prstGeom>
          <a:noFill/>
          <a:ln>
            <a:noFill/>
          </a:ln>
        </p:spPr>
      </p:pic>
      <p:sp>
        <p:nvSpPr>
          <p:cNvPr id="181" name="Google Shape;181;p18"/>
          <p:cNvSpPr txBox="1"/>
          <p:nvPr/>
        </p:nvSpPr>
        <p:spPr>
          <a:xfrm>
            <a:off x="225475" y="521400"/>
            <a:ext cx="8455200" cy="3816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chemeClr val="dk1"/>
              </a:buClr>
              <a:buSzPts val="1100"/>
              <a:buFont typeface="Arial"/>
              <a:buNone/>
            </a:pPr>
            <a:r>
              <a:rPr b="0" i="0" lang="en" sz="1800" u="none" cap="none" strike="noStrike">
                <a:solidFill>
                  <a:schemeClr val="dk1"/>
                </a:solidFill>
                <a:latin typeface="Arial"/>
                <a:ea typeface="Arial"/>
                <a:cs typeface="Arial"/>
                <a:sym typeface="Arial"/>
              </a:rPr>
              <a:t>1.Which of the following is not considered a form of malware?</a:t>
            </a:r>
            <a:endParaRPr b="0" i="0" sz="18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chemeClr val="dk1"/>
              </a:buClr>
              <a:buSzPts val="1100"/>
              <a:buFont typeface="Arial"/>
              <a:buNone/>
            </a:pPr>
            <a:r>
              <a:t/>
            </a:r>
            <a:endParaRPr b="0" i="0" sz="18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chemeClr val="dk1"/>
              </a:buClr>
              <a:buSzPts val="1100"/>
              <a:buFont typeface="Arial"/>
              <a:buNone/>
            </a:pPr>
            <a:r>
              <a:rPr b="0" i="0" lang="en" sz="1800" u="none" cap="none" strike="noStrike">
                <a:solidFill>
                  <a:schemeClr val="dk1"/>
                </a:solidFill>
                <a:latin typeface="Arial"/>
                <a:ea typeface="Arial"/>
                <a:cs typeface="Arial"/>
                <a:sym typeface="Arial"/>
              </a:rPr>
              <a:t>A) Virus</a:t>
            </a:r>
            <a:endParaRPr b="0" i="0" sz="18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chemeClr val="dk1"/>
              </a:buClr>
              <a:buSzPts val="1100"/>
              <a:buFont typeface="Arial"/>
              <a:buNone/>
            </a:pPr>
            <a:r>
              <a:t/>
            </a:r>
            <a:endParaRPr b="0" i="0" sz="18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chemeClr val="dk1"/>
              </a:buClr>
              <a:buSzPts val="1100"/>
              <a:buFont typeface="Arial"/>
              <a:buNone/>
            </a:pPr>
            <a:r>
              <a:rPr b="0" i="0" lang="en" sz="1800" u="none" cap="none" strike="noStrike">
                <a:solidFill>
                  <a:schemeClr val="dk1"/>
                </a:solidFill>
                <a:latin typeface="Arial"/>
                <a:ea typeface="Arial"/>
                <a:cs typeface="Arial"/>
                <a:sym typeface="Arial"/>
              </a:rPr>
              <a:t>B) Worm</a:t>
            </a:r>
            <a:endParaRPr b="0" i="0" sz="18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chemeClr val="dk1"/>
              </a:buClr>
              <a:buSzPts val="1100"/>
              <a:buFont typeface="Arial"/>
              <a:buNone/>
            </a:pPr>
            <a:r>
              <a:t/>
            </a:r>
            <a:endParaRPr b="0" i="0" sz="18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chemeClr val="dk1"/>
              </a:buClr>
              <a:buSzPts val="1100"/>
              <a:buFont typeface="Arial"/>
              <a:buNone/>
            </a:pPr>
            <a:r>
              <a:rPr b="0" i="0" lang="en" sz="1800" u="none" cap="none" strike="noStrike">
                <a:solidFill>
                  <a:schemeClr val="dk1"/>
                </a:solidFill>
                <a:latin typeface="Arial"/>
                <a:ea typeface="Arial"/>
                <a:cs typeface="Arial"/>
                <a:sym typeface="Arial"/>
              </a:rPr>
              <a:t>C) Firewall</a:t>
            </a:r>
            <a:endParaRPr b="0" i="0" sz="16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chemeClr val="dk1"/>
              </a:buClr>
              <a:buSzPts val="1100"/>
              <a:buFont typeface="Arial"/>
              <a:buNone/>
            </a:pPr>
            <a:r>
              <a:t/>
            </a:r>
            <a:endParaRPr b="0" i="0" sz="18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chemeClr val="dk1"/>
              </a:buClr>
              <a:buSzPts val="1100"/>
              <a:buFont typeface="Arial"/>
              <a:buNone/>
            </a:pPr>
            <a:r>
              <a:rPr b="0" i="0" lang="en" sz="1800" u="none" cap="none" strike="noStrike">
                <a:solidFill>
                  <a:schemeClr val="dk1"/>
                </a:solidFill>
                <a:latin typeface="Arial"/>
                <a:ea typeface="Arial"/>
                <a:cs typeface="Arial"/>
                <a:sym typeface="Arial"/>
              </a:rPr>
              <a:t>D) Trojan</a:t>
            </a:r>
            <a:endParaRPr b="0" i="0" sz="18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5" name="Shape 185"/>
        <p:cNvGrpSpPr/>
        <p:nvPr/>
      </p:nvGrpSpPr>
      <p:grpSpPr>
        <a:xfrm>
          <a:off x="0" y="0"/>
          <a:ext cx="0" cy="0"/>
          <a:chOff x="0" y="0"/>
          <a:chExt cx="0" cy="0"/>
        </a:xfrm>
      </p:grpSpPr>
      <p:pic>
        <p:nvPicPr>
          <p:cNvPr id="186" name="Google Shape;186;p19"/>
          <p:cNvPicPr preferRelativeResize="0"/>
          <p:nvPr/>
        </p:nvPicPr>
        <p:blipFill rotWithShape="1">
          <a:blip r:embed="rId3">
            <a:alphaModFix/>
          </a:blip>
          <a:srcRect b="0" l="0" r="0" t="0"/>
          <a:stretch/>
        </p:blipFill>
        <p:spPr>
          <a:xfrm>
            <a:off x="0" y="0"/>
            <a:ext cx="9144000" cy="5143500"/>
          </a:xfrm>
          <a:prstGeom prst="rect">
            <a:avLst/>
          </a:prstGeom>
          <a:noFill/>
          <a:ln>
            <a:noFill/>
          </a:ln>
        </p:spPr>
      </p:pic>
      <p:sp>
        <p:nvSpPr>
          <p:cNvPr id="187" name="Google Shape;187;p19"/>
          <p:cNvSpPr txBox="1"/>
          <p:nvPr/>
        </p:nvSpPr>
        <p:spPr>
          <a:xfrm>
            <a:off x="155000" y="298275"/>
            <a:ext cx="8126400" cy="3663900"/>
          </a:xfrm>
          <a:prstGeom prst="rect">
            <a:avLst/>
          </a:prstGeom>
          <a:noFill/>
          <a:ln>
            <a:noFill/>
          </a:ln>
        </p:spPr>
        <p:txBody>
          <a:bodyPr anchorCtr="0" anchor="t" bIns="91425" lIns="91425" spcFirstLastPara="1" rIns="91425" wrap="square" tIns="91425">
            <a:noAutofit/>
          </a:bodyPr>
          <a:lstStyle/>
          <a:p>
            <a:pPr indent="0" lvl="0" marL="0" marR="0" rtl="0" algn="l">
              <a:lnSpc>
                <a:spcPct val="150000"/>
              </a:lnSpc>
              <a:spcBef>
                <a:spcPts val="0"/>
              </a:spcBef>
              <a:spcAft>
                <a:spcPts val="0"/>
              </a:spcAft>
              <a:buClr>
                <a:schemeClr val="dk1"/>
              </a:buClr>
              <a:buSzPts val="1100"/>
              <a:buFont typeface="Arial"/>
              <a:buNone/>
            </a:pPr>
            <a:r>
              <a:rPr b="0" i="0" lang="en" sz="1800" u="none" cap="none" strike="noStrike">
                <a:solidFill>
                  <a:schemeClr val="dk1"/>
                </a:solidFill>
                <a:latin typeface="Arial"/>
                <a:ea typeface="Arial"/>
                <a:cs typeface="Arial"/>
                <a:sym typeface="Arial"/>
              </a:rPr>
              <a:t>2. What does "phishing" primarily aim to do?</a:t>
            </a:r>
            <a:endParaRPr b="0" i="0" sz="1800" u="none" cap="none" strike="noStrike">
              <a:solidFill>
                <a:schemeClr val="dk1"/>
              </a:solidFill>
              <a:latin typeface="Arial"/>
              <a:ea typeface="Arial"/>
              <a:cs typeface="Arial"/>
              <a:sym typeface="Arial"/>
            </a:endParaRPr>
          </a:p>
          <a:p>
            <a:pPr indent="0" lvl="0" marL="0" marR="0" rtl="0" algn="l">
              <a:lnSpc>
                <a:spcPct val="150000"/>
              </a:lnSpc>
              <a:spcBef>
                <a:spcPts val="0"/>
              </a:spcBef>
              <a:spcAft>
                <a:spcPts val="0"/>
              </a:spcAft>
              <a:buClr>
                <a:schemeClr val="dk1"/>
              </a:buClr>
              <a:buSzPts val="1100"/>
              <a:buFont typeface="Arial"/>
              <a:buNone/>
            </a:pPr>
            <a:r>
              <a:rPr b="0" i="0" lang="en" sz="1800" u="none" cap="none" strike="noStrike">
                <a:solidFill>
                  <a:schemeClr val="dk1"/>
                </a:solidFill>
                <a:latin typeface="Arial"/>
                <a:ea typeface="Arial"/>
                <a:cs typeface="Arial"/>
                <a:sym typeface="Arial"/>
              </a:rPr>
              <a:t>A) Encrypt files on a target's system</a:t>
            </a:r>
            <a:endParaRPr b="0" i="0" sz="1800" u="none" cap="none" strike="noStrike">
              <a:solidFill>
                <a:schemeClr val="dk1"/>
              </a:solidFill>
              <a:latin typeface="Arial"/>
              <a:ea typeface="Arial"/>
              <a:cs typeface="Arial"/>
              <a:sym typeface="Arial"/>
            </a:endParaRPr>
          </a:p>
          <a:p>
            <a:pPr indent="0" lvl="0" marL="0" marR="0" rtl="0" algn="l">
              <a:lnSpc>
                <a:spcPct val="150000"/>
              </a:lnSpc>
              <a:spcBef>
                <a:spcPts val="0"/>
              </a:spcBef>
              <a:spcAft>
                <a:spcPts val="0"/>
              </a:spcAft>
              <a:buClr>
                <a:schemeClr val="dk1"/>
              </a:buClr>
              <a:buSzPts val="1100"/>
              <a:buFont typeface="Arial"/>
              <a:buNone/>
            </a:pPr>
            <a:r>
              <a:rPr b="0" i="0" lang="en" sz="1800" u="none" cap="none" strike="noStrike">
                <a:solidFill>
                  <a:schemeClr val="dk1"/>
                </a:solidFill>
                <a:latin typeface="Arial"/>
                <a:ea typeface="Arial"/>
                <a:cs typeface="Arial"/>
                <a:sym typeface="Arial"/>
              </a:rPr>
              <a:t>B) Steal personal information</a:t>
            </a:r>
            <a:endParaRPr b="0" i="0" sz="1800" u="none" cap="none" strike="noStrike">
              <a:solidFill>
                <a:schemeClr val="dk1"/>
              </a:solidFill>
              <a:latin typeface="Arial"/>
              <a:ea typeface="Arial"/>
              <a:cs typeface="Arial"/>
              <a:sym typeface="Arial"/>
            </a:endParaRPr>
          </a:p>
          <a:p>
            <a:pPr indent="0" lvl="0" marL="0" marR="0" rtl="0" algn="l">
              <a:lnSpc>
                <a:spcPct val="150000"/>
              </a:lnSpc>
              <a:spcBef>
                <a:spcPts val="0"/>
              </a:spcBef>
              <a:spcAft>
                <a:spcPts val="0"/>
              </a:spcAft>
              <a:buClr>
                <a:schemeClr val="dk1"/>
              </a:buClr>
              <a:buSzPts val="1100"/>
              <a:buFont typeface="Arial"/>
              <a:buNone/>
            </a:pPr>
            <a:r>
              <a:rPr b="0" i="0" lang="en" sz="1800" u="none" cap="none" strike="noStrike">
                <a:solidFill>
                  <a:schemeClr val="dk1"/>
                </a:solidFill>
                <a:latin typeface="Arial"/>
                <a:ea typeface="Arial"/>
                <a:cs typeface="Arial"/>
                <a:sym typeface="Arial"/>
              </a:rPr>
              <a:t>C) Generate spam emails</a:t>
            </a:r>
            <a:endParaRPr b="0" i="0" sz="1800" u="none" cap="none" strike="noStrike">
              <a:solidFill>
                <a:schemeClr val="dk1"/>
              </a:solidFill>
              <a:latin typeface="Arial"/>
              <a:ea typeface="Arial"/>
              <a:cs typeface="Arial"/>
              <a:sym typeface="Arial"/>
            </a:endParaRPr>
          </a:p>
          <a:p>
            <a:pPr indent="0" lvl="0" marL="0" marR="0" rtl="0" algn="l">
              <a:lnSpc>
                <a:spcPct val="150000"/>
              </a:lnSpc>
              <a:spcBef>
                <a:spcPts val="0"/>
              </a:spcBef>
              <a:spcAft>
                <a:spcPts val="0"/>
              </a:spcAft>
              <a:buClr>
                <a:schemeClr val="dk1"/>
              </a:buClr>
              <a:buSzPts val="1100"/>
              <a:buFont typeface="Arial"/>
              <a:buNone/>
            </a:pPr>
            <a:r>
              <a:rPr b="0" i="0" lang="en" sz="1800" u="none" cap="none" strike="noStrike">
                <a:solidFill>
                  <a:schemeClr val="dk1"/>
                </a:solidFill>
                <a:latin typeface="Arial"/>
                <a:ea typeface="Arial"/>
                <a:cs typeface="Arial"/>
                <a:sym typeface="Arial"/>
              </a:rPr>
              <a:t>D) Perform a DDoS attack</a:t>
            </a:r>
            <a:endParaRPr b="0" i="0" sz="1800" u="none" cap="none" strike="noStrike">
              <a:solidFill>
                <a:schemeClr val="dk1"/>
              </a:solidFill>
              <a:latin typeface="Arial"/>
              <a:ea typeface="Arial"/>
              <a:cs typeface="Arial"/>
              <a:sym typeface="Arial"/>
            </a:endParaRPr>
          </a:p>
          <a:p>
            <a:pPr indent="0" lvl="0" marL="0" marR="0" rtl="0" algn="l">
              <a:lnSpc>
                <a:spcPct val="150000"/>
              </a:lnSpc>
              <a:spcBef>
                <a:spcPts val="0"/>
              </a:spcBef>
              <a:spcAft>
                <a:spcPts val="0"/>
              </a:spcAft>
              <a:buClr>
                <a:schemeClr val="dk1"/>
              </a:buClr>
              <a:buSzPts val="1100"/>
              <a:buFont typeface="Arial"/>
              <a:buNone/>
            </a:pPr>
            <a:r>
              <a:t/>
            </a:r>
            <a:endParaRPr b="0" i="0" sz="1800" u="none" cap="none" strike="noStrike">
              <a:solidFill>
                <a:schemeClr val="dk1"/>
              </a:solidFill>
              <a:latin typeface="Arial"/>
              <a:ea typeface="Arial"/>
              <a:cs typeface="Arial"/>
              <a:sym typeface="Arial"/>
            </a:endParaRPr>
          </a:p>
          <a:p>
            <a:pPr indent="0" lvl="0" marL="0" marR="0" rtl="0" algn="l">
              <a:lnSpc>
                <a:spcPct val="15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0" name="Shape 60"/>
        <p:cNvGrpSpPr/>
        <p:nvPr/>
      </p:nvGrpSpPr>
      <p:grpSpPr>
        <a:xfrm>
          <a:off x="0" y="0"/>
          <a:ext cx="0" cy="0"/>
          <a:chOff x="0" y="0"/>
          <a:chExt cx="0" cy="0"/>
        </a:xfrm>
      </p:grpSpPr>
      <p:pic>
        <p:nvPicPr>
          <p:cNvPr id="61" name="Google Shape;61;p2"/>
          <p:cNvPicPr preferRelativeResize="0"/>
          <p:nvPr/>
        </p:nvPicPr>
        <p:blipFill rotWithShape="1">
          <a:blip r:embed="rId3">
            <a:alphaModFix/>
          </a:blip>
          <a:srcRect b="0" l="0" r="0" t="0"/>
          <a:stretch/>
        </p:blipFill>
        <p:spPr>
          <a:xfrm>
            <a:off x="0" y="0"/>
            <a:ext cx="9144000" cy="5143500"/>
          </a:xfrm>
          <a:prstGeom prst="rect">
            <a:avLst/>
          </a:prstGeom>
          <a:noFill/>
          <a:ln>
            <a:noFill/>
          </a:ln>
        </p:spPr>
      </p:pic>
      <p:sp>
        <p:nvSpPr>
          <p:cNvPr id="62" name="Google Shape;62;p2"/>
          <p:cNvSpPr txBox="1"/>
          <p:nvPr/>
        </p:nvSpPr>
        <p:spPr>
          <a:xfrm>
            <a:off x="64200" y="1035075"/>
            <a:ext cx="9015600" cy="3370800"/>
          </a:xfrm>
          <a:prstGeom prst="rect">
            <a:avLst/>
          </a:prstGeom>
          <a:noFill/>
          <a:ln>
            <a:noFill/>
          </a:ln>
        </p:spPr>
        <p:txBody>
          <a:bodyPr anchorCtr="0" anchor="t" bIns="91425" lIns="91425" spcFirstLastPara="1" rIns="91425" wrap="square" tIns="91425">
            <a:spAutoFit/>
          </a:bodyPr>
          <a:lstStyle/>
          <a:p>
            <a:pPr indent="-342900" lvl="0" marL="457200" marR="0" rtl="0" algn="l">
              <a:lnSpc>
                <a:spcPct val="150000"/>
              </a:lnSpc>
              <a:spcBef>
                <a:spcPts val="0"/>
              </a:spcBef>
              <a:spcAft>
                <a:spcPts val="0"/>
              </a:spcAft>
              <a:buClr>
                <a:schemeClr val="dk1"/>
              </a:buClr>
              <a:buSzPts val="1800"/>
              <a:buFont typeface="Arial"/>
              <a:buChar char="●"/>
            </a:pPr>
            <a:r>
              <a:rPr b="0" i="0" lang="en" sz="1800" u="none" cap="none" strike="noStrike">
                <a:solidFill>
                  <a:schemeClr val="dk1"/>
                </a:solidFill>
                <a:latin typeface="Arial"/>
                <a:ea typeface="Arial"/>
                <a:cs typeface="Arial"/>
                <a:sym typeface="Arial"/>
              </a:rPr>
              <a:t>What is cybersecurity?</a:t>
            </a:r>
            <a:endParaRPr b="0" i="0" sz="1800" u="none" cap="none" strike="noStrike">
              <a:solidFill>
                <a:schemeClr val="dk1"/>
              </a:solidFill>
              <a:latin typeface="Arial"/>
              <a:ea typeface="Arial"/>
              <a:cs typeface="Arial"/>
              <a:sym typeface="Arial"/>
            </a:endParaRPr>
          </a:p>
          <a:p>
            <a:pPr indent="-342900" lvl="0" marL="457200" marR="0" rtl="0" algn="l">
              <a:lnSpc>
                <a:spcPct val="150000"/>
              </a:lnSpc>
              <a:spcBef>
                <a:spcPts val="0"/>
              </a:spcBef>
              <a:spcAft>
                <a:spcPts val="0"/>
              </a:spcAft>
              <a:buClr>
                <a:schemeClr val="dk1"/>
              </a:buClr>
              <a:buSzPts val="1800"/>
              <a:buFont typeface="Arial"/>
              <a:buChar char="●"/>
            </a:pPr>
            <a:r>
              <a:rPr b="0" i="0" lang="en" sz="1800" u="none" cap="none" strike="noStrike">
                <a:solidFill>
                  <a:schemeClr val="dk1"/>
                </a:solidFill>
                <a:latin typeface="Arial"/>
                <a:ea typeface="Arial"/>
                <a:cs typeface="Arial"/>
                <a:sym typeface="Arial"/>
              </a:rPr>
              <a:t>Describe society’s increasing reliance on electronic devices.</a:t>
            </a:r>
            <a:endParaRPr b="0" i="0" sz="1800" u="none" cap="none" strike="noStrike">
              <a:solidFill>
                <a:schemeClr val="dk1"/>
              </a:solidFill>
              <a:latin typeface="Arial"/>
              <a:ea typeface="Arial"/>
              <a:cs typeface="Arial"/>
              <a:sym typeface="Arial"/>
            </a:endParaRPr>
          </a:p>
          <a:p>
            <a:pPr indent="-342900" lvl="0" marL="457200" marR="0" rtl="0" algn="l">
              <a:lnSpc>
                <a:spcPct val="150000"/>
              </a:lnSpc>
              <a:spcBef>
                <a:spcPts val="0"/>
              </a:spcBef>
              <a:spcAft>
                <a:spcPts val="0"/>
              </a:spcAft>
              <a:buClr>
                <a:schemeClr val="dk1"/>
              </a:buClr>
              <a:buSzPts val="1800"/>
              <a:buFont typeface="Arial"/>
              <a:buChar char="●"/>
            </a:pPr>
            <a:r>
              <a:rPr b="0" i="0" lang="en" sz="1800" u="none" cap="none" strike="noStrike">
                <a:solidFill>
                  <a:schemeClr val="dk1"/>
                </a:solidFill>
                <a:latin typeface="Arial"/>
                <a:ea typeface="Arial"/>
                <a:cs typeface="Arial"/>
                <a:sym typeface="Arial"/>
              </a:rPr>
              <a:t>Explain why we all need to be concerned about cybersecurity.</a:t>
            </a:r>
            <a:endParaRPr b="0" i="0" sz="1800" u="none" cap="none" strike="noStrike">
              <a:solidFill>
                <a:schemeClr val="dk1"/>
              </a:solidFill>
              <a:latin typeface="Arial"/>
              <a:ea typeface="Arial"/>
              <a:cs typeface="Arial"/>
              <a:sym typeface="Arial"/>
            </a:endParaRPr>
          </a:p>
          <a:p>
            <a:pPr indent="-342900" lvl="0" marL="457200" marR="0" rtl="0" algn="l">
              <a:lnSpc>
                <a:spcPct val="150000"/>
              </a:lnSpc>
              <a:spcBef>
                <a:spcPts val="0"/>
              </a:spcBef>
              <a:spcAft>
                <a:spcPts val="0"/>
              </a:spcAft>
              <a:buClr>
                <a:schemeClr val="dk1"/>
              </a:buClr>
              <a:buSzPts val="1800"/>
              <a:buFont typeface="Arial"/>
              <a:buChar char="●"/>
            </a:pPr>
            <a:r>
              <a:rPr b="0" i="0" lang="en" sz="1800" u="none" cap="none" strike="noStrike">
                <a:solidFill>
                  <a:schemeClr val="dk1"/>
                </a:solidFill>
                <a:latin typeface="Arial"/>
                <a:ea typeface="Arial"/>
                <a:cs typeface="Arial"/>
                <a:sym typeface="Arial"/>
              </a:rPr>
              <a:t>Introduction to cyber threats (hackers, viruses, phishing, etc.).</a:t>
            </a:r>
            <a:endParaRPr b="0" i="0" sz="1800" u="none" cap="none" strike="noStrike">
              <a:solidFill>
                <a:schemeClr val="dk1"/>
              </a:solidFill>
              <a:latin typeface="Arial"/>
              <a:ea typeface="Arial"/>
              <a:cs typeface="Arial"/>
              <a:sym typeface="Arial"/>
            </a:endParaRPr>
          </a:p>
          <a:p>
            <a:pPr indent="-342900" lvl="0" marL="457200" marR="0" rtl="0" algn="l">
              <a:lnSpc>
                <a:spcPct val="150000"/>
              </a:lnSpc>
              <a:spcBef>
                <a:spcPts val="0"/>
              </a:spcBef>
              <a:spcAft>
                <a:spcPts val="0"/>
              </a:spcAft>
              <a:buClr>
                <a:schemeClr val="dk1"/>
              </a:buClr>
              <a:buSzPts val="1800"/>
              <a:buFont typeface="Arial"/>
              <a:buChar char="●"/>
            </a:pPr>
            <a:r>
              <a:rPr b="0" i="0" lang="en" sz="1800" u="none" cap="none" strike="noStrike">
                <a:solidFill>
                  <a:schemeClr val="dk1"/>
                </a:solidFill>
                <a:latin typeface="Arial"/>
                <a:ea typeface="Arial"/>
                <a:cs typeface="Arial"/>
                <a:sym typeface="Arial"/>
              </a:rPr>
              <a:t>Why personal and national security matters.</a:t>
            </a:r>
            <a:endParaRPr b="0" i="0" sz="1800" u="none" cap="none" strike="noStrike">
              <a:solidFill>
                <a:schemeClr val="dk1"/>
              </a:solidFill>
              <a:latin typeface="Arial"/>
              <a:ea typeface="Arial"/>
              <a:cs typeface="Arial"/>
              <a:sym typeface="Arial"/>
            </a:endParaRPr>
          </a:p>
          <a:p>
            <a:pPr indent="-342900" lvl="0" marL="457200" marR="0" rtl="0" algn="l">
              <a:lnSpc>
                <a:spcPct val="150000"/>
              </a:lnSpc>
              <a:spcBef>
                <a:spcPts val="0"/>
              </a:spcBef>
              <a:spcAft>
                <a:spcPts val="0"/>
              </a:spcAft>
              <a:buClr>
                <a:schemeClr val="dk1"/>
              </a:buClr>
              <a:buSzPts val="1800"/>
              <a:buFont typeface="Arial"/>
              <a:buChar char="●"/>
            </a:pPr>
            <a:r>
              <a:rPr b="0" i="0" lang="en" sz="1800" u="none" cap="none" strike="noStrike">
                <a:solidFill>
                  <a:schemeClr val="dk1"/>
                </a:solidFill>
                <a:latin typeface="Arial"/>
                <a:ea typeface="Arial"/>
                <a:cs typeface="Arial"/>
                <a:sym typeface="Arial"/>
              </a:rPr>
              <a:t>Activity : List daily online activities and identify potential risks associated with them.</a:t>
            </a:r>
            <a:endParaRPr b="0" i="0" sz="1800" u="none" cap="none" strike="noStrike">
              <a:solidFill>
                <a:schemeClr val="dk1"/>
              </a:solidFill>
              <a:latin typeface="Arial"/>
              <a:ea typeface="Arial"/>
              <a:cs typeface="Arial"/>
              <a:sym typeface="Arial"/>
            </a:endParaRPr>
          </a:p>
          <a:p>
            <a:pPr indent="-342900" lvl="0" marL="457200" marR="0" rtl="0" algn="l">
              <a:lnSpc>
                <a:spcPct val="150000"/>
              </a:lnSpc>
              <a:spcBef>
                <a:spcPts val="0"/>
              </a:spcBef>
              <a:spcAft>
                <a:spcPts val="0"/>
              </a:spcAft>
              <a:buClr>
                <a:schemeClr val="dk1"/>
              </a:buClr>
              <a:buSzPts val="1800"/>
              <a:buFont typeface="Arial"/>
              <a:buChar char="●"/>
            </a:pPr>
            <a:r>
              <a:rPr b="0" i="0" lang="en" sz="1800" u="none" cap="none" strike="noStrike">
                <a:solidFill>
                  <a:schemeClr val="dk1"/>
                </a:solidFill>
                <a:latin typeface="Arial"/>
                <a:ea typeface="Arial"/>
                <a:cs typeface="Arial"/>
                <a:sym typeface="Arial"/>
              </a:rPr>
              <a:t>Practicals : </a:t>
            </a:r>
            <a:r>
              <a:rPr b="0" i="0" lang="en" sz="1800" u="none" cap="none" strike="noStrike">
                <a:solidFill>
                  <a:schemeClr val="dk1"/>
                </a:solidFill>
                <a:highlight>
                  <a:srgbClr val="FFFFFF"/>
                </a:highlight>
                <a:latin typeface="Arial"/>
                <a:ea typeface="Arial"/>
                <a:cs typeface="Arial"/>
                <a:sym typeface="Arial"/>
              </a:rPr>
              <a:t>Conduct a simple experiment where students are asked to create a "strong password" and a "weak password." </a:t>
            </a:r>
            <a:endParaRPr b="0" i="0" sz="1800" u="none" cap="none" strike="noStrike">
              <a:solidFill>
                <a:schemeClr val="dk1"/>
              </a:solidFill>
              <a:latin typeface="Arial"/>
              <a:ea typeface="Arial"/>
              <a:cs typeface="Arial"/>
              <a:sym typeface="Arial"/>
            </a:endParaRPr>
          </a:p>
        </p:txBody>
      </p:sp>
      <p:sp>
        <p:nvSpPr>
          <p:cNvPr id="63" name="Google Shape;63;p2"/>
          <p:cNvSpPr txBox="1"/>
          <p:nvPr/>
        </p:nvSpPr>
        <p:spPr>
          <a:xfrm>
            <a:off x="37700" y="208300"/>
            <a:ext cx="6734400" cy="5751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2400"/>
              <a:buFont typeface="Arial"/>
              <a:buNone/>
            </a:pPr>
            <a:r>
              <a:rPr b="1" i="0" lang="en" sz="2400" u="none" cap="none" strike="noStrike">
                <a:solidFill>
                  <a:schemeClr val="dk1"/>
                </a:solidFill>
                <a:latin typeface="Arial"/>
                <a:ea typeface="Arial"/>
                <a:cs typeface="Arial"/>
                <a:sym typeface="Arial"/>
              </a:rPr>
              <a:t>LEARNING OUTCOMES : </a:t>
            </a:r>
            <a:endParaRPr b="1" i="0" sz="2400" u="none" cap="none" strike="noStrike">
              <a:solidFill>
                <a:schemeClr val="dk1"/>
              </a:solidFill>
              <a:latin typeface="Arial"/>
              <a:ea typeface="Arial"/>
              <a:cs typeface="Arial"/>
              <a:sym typeface="Arial"/>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1" name="Shape 191"/>
        <p:cNvGrpSpPr/>
        <p:nvPr/>
      </p:nvGrpSpPr>
      <p:grpSpPr>
        <a:xfrm>
          <a:off x="0" y="0"/>
          <a:ext cx="0" cy="0"/>
          <a:chOff x="0" y="0"/>
          <a:chExt cx="0" cy="0"/>
        </a:xfrm>
      </p:grpSpPr>
      <p:pic>
        <p:nvPicPr>
          <p:cNvPr id="192" name="Google Shape;192;p20"/>
          <p:cNvPicPr preferRelativeResize="0"/>
          <p:nvPr/>
        </p:nvPicPr>
        <p:blipFill rotWithShape="1">
          <a:blip r:embed="rId3">
            <a:alphaModFix/>
          </a:blip>
          <a:srcRect b="0" l="0" r="0" t="0"/>
          <a:stretch/>
        </p:blipFill>
        <p:spPr>
          <a:xfrm>
            <a:off x="0" y="0"/>
            <a:ext cx="9144000" cy="5143500"/>
          </a:xfrm>
          <a:prstGeom prst="rect">
            <a:avLst/>
          </a:prstGeom>
          <a:noFill/>
          <a:ln>
            <a:noFill/>
          </a:ln>
        </p:spPr>
      </p:pic>
      <p:sp>
        <p:nvSpPr>
          <p:cNvPr id="193" name="Google Shape;193;p20"/>
          <p:cNvSpPr txBox="1"/>
          <p:nvPr/>
        </p:nvSpPr>
        <p:spPr>
          <a:xfrm>
            <a:off x="143275" y="357000"/>
            <a:ext cx="8830800" cy="44037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chemeClr val="dk1"/>
              </a:buClr>
              <a:buSzPts val="1100"/>
              <a:buFont typeface="Arial"/>
              <a:buNone/>
            </a:pPr>
            <a:r>
              <a:rPr b="0" i="0" lang="en" sz="1800" u="none" cap="none" strike="noStrike">
                <a:solidFill>
                  <a:schemeClr val="dk1"/>
                </a:solidFill>
                <a:latin typeface="Arial"/>
                <a:ea typeface="Arial"/>
                <a:cs typeface="Arial"/>
                <a:sym typeface="Arial"/>
              </a:rPr>
              <a:t>Which one of these is an input device?</a:t>
            </a:r>
            <a:endParaRPr b="0" i="0" sz="18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chemeClr val="dk1"/>
              </a:buClr>
              <a:buSzPts val="1100"/>
              <a:buFont typeface="Arial"/>
              <a:buNone/>
            </a:pPr>
            <a:r>
              <a:t/>
            </a:r>
            <a:endParaRPr b="0" i="0" sz="18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chemeClr val="dk1"/>
              </a:buClr>
              <a:buSzPts val="1100"/>
              <a:buFont typeface="Arial"/>
              <a:buNone/>
            </a:pPr>
            <a:r>
              <a:rPr b="0" i="0" lang="en" sz="1800" u="none" cap="none" strike="noStrike">
                <a:solidFill>
                  <a:schemeClr val="dk1"/>
                </a:solidFill>
                <a:latin typeface="Arial"/>
                <a:ea typeface="Arial"/>
                <a:cs typeface="Arial"/>
                <a:sym typeface="Arial"/>
              </a:rPr>
              <a:t>A) Monitor</a:t>
            </a:r>
            <a:endParaRPr b="0" i="0" sz="18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chemeClr val="dk1"/>
              </a:buClr>
              <a:buSzPts val="1100"/>
              <a:buFont typeface="Arial"/>
              <a:buNone/>
            </a:pPr>
            <a:r>
              <a:t/>
            </a:r>
            <a:endParaRPr b="0" i="0" sz="18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chemeClr val="dk1"/>
              </a:buClr>
              <a:buSzPts val="1100"/>
              <a:buFont typeface="Arial"/>
              <a:buNone/>
            </a:pPr>
            <a:r>
              <a:rPr b="0" i="0" lang="en" sz="1800" u="none" cap="none" strike="noStrike">
                <a:solidFill>
                  <a:schemeClr val="dk1"/>
                </a:solidFill>
                <a:latin typeface="Arial"/>
                <a:ea typeface="Arial"/>
                <a:cs typeface="Arial"/>
                <a:sym typeface="Arial"/>
              </a:rPr>
              <a:t>B) Keyboard</a:t>
            </a:r>
            <a:endParaRPr b="0" i="0" sz="18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chemeClr val="dk1"/>
              </a:buClr>
              <a:buSzPts val="1100"/>
              <a:buFont typeface="Arial"/>
              <a:buNone/>
            </a:pPr>
            <a:r>
              <a:t/>
            </a:r>
            <a:endParaRPr b="0" i="0" sz="18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chemeClr val="dk1"/>
              </a:buClr>
              <a:buSzPts val="1100"/>
              <a:buFont typeface="Arial"/>
              <a:buNone/>
            </a:pPr>
            <a:r>
              <a:rPr b="0" i="0" lang="en" sz="1800" u="none" cap="none" strike="noStrike">
                <a:solidFill>
                  <a:schemeClr val="dk1"/>
                </a:solidFill>
                <a:latin typeface="Arial"/>
                <a:ea typeface="Arial"/>
                <a:cs typeface="Arial"/>
                <a:sym typeface="Arial"/>
              </a:rPr>
              <a:t>C) Printer</a:t>
            </a:r>
            <a:endParaRPr b="0" i="0" sz="18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chemeClr val="dk1"/>
              </a:buClr>
              <a:buSzPts val="1100"/>
              <a:buFont typeface="Arial"/>
              <a:buNone/>
            </a:pPr>
            <a:r>
              <a:t/>
            </a:r>
            <a:endParaRPr b="0" i="0" sz="18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chemeClr val="dk1"/>
              </a:buClr>
              <a:buSzPts val="1100"/>
              <a:buFont typeface="Arial"/>
              <a:buNone/>
            </a:pPr>
            <a:r>
              <a:rPr b="0" i="0" lang="en" sz="1800" u="none" cap="none" strike="noStrike">
                <a:solidFill>
                  <a:schemeClr val="dk1"/>
                </a:solidFill>
                <a:latin typeface="Arial"/>
                <a:ea typeface="Arial"/>
                <a:cs typeface="Arial"/>
                <a:sym typeface="Arial"/>
              </a:rPr>
              <a:t>D) Speakers</a:t>
            </a:r>
            <a:endParaRPr b="0" i="0" sz="18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7" name="Shape 197"/>
        <p:cNvGrpSpPr/>
        <p:nvPr/>
      </p:nvGrpSpPr>
      <p:grpSpPr>
        <a:xfrm>
          <a:off x="0" y="0"/>
          <a:ext cx="0" cy="0"/>
          <a:chOff x="0" y="0"/>
          <a:chExt cx="0" cy="0"/>
        </a:xfrm>
      </p:grpSpPr>
      <p:pic>
        <p:nvPicPr>
          <p:cNvPr id="198" name="Google Shape;198;p21"/>
          <p:cNvPicPr preferRelativeResize="0"/>
          <p:nvPr/>
        </p:nvPicPr>
        <p:blipFill rotWithShape="1">
          <a:blip r:embed="rId3">
            <a:alphaModFix/>
          </a:blip>
          <a:srcRect b="0" l="0" r="0" t="0"/>
          <a:stretch/>
        </p:blipFill>
        <p:spPr>
          <a:xfrm>
            <a:off x="0" y="0"/>
            <a:ext cx="9144000" cy="5143500"/>
          </a:xfrm>
          <a:prstGeom prst="rect">
            <a:avLst/>
          </a:prstGeom>
          <a:noFill/>
          <a:ln>
            <a:noFill/>
          </a:ln>
        </p:spPr>
      </p:pic>
      <p:sp>
        <p:nvSpPr>
          <p:cNvPr id="199" name="Google Shape;199;p21"/>
          <p:cNvSpPr txBox="1"/>
          <p:nvPr/>
        </p:nvSpPr>
        <p:spPr>
          <a:xfrm>
            <a:off x="143275" y="357000"/>
            <a:ext cx="8830800" cy="44037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chemeClr val="dk1"/>
              </a:buClr>
              <a:buSzPts val="1100"/>
              <a:buFont typeface="Arial"/>
              <a:buNone/>
            </a:pPr>
            <a:r>
              <a:rPr b="0" i="0" lang="en" sz="1800" u="none" cap="none" strike="noStrike">
                <a:solidFill>
                  <a:schemeClr val="dk1"/>
                </a:solidFill>
                <a:latin typeface="Arial"/>
                <a:ea typeface="Arial"/>
                <a:cs typeface="Arial"/>
                <a:sym typeface="Arial"/>
              </a:rPr>
              <a:t>What is the primary purpose of a firewall in a computer network?</a:t>
            </a:r>
            <a:endParaRPr b="0" i="0" sz="18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chemeClr val="dk1"/>
              </a:buClr>
              <a:buSzPts val="1100"/>
              <a:buFont typeface="Arial"/>
              <a:buNone/>
            </a:pPr>
            <a:r>
              <a:t/>
            </a:r>
            <a:endParaRPr b="0" i="0" sz="18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chemeClr val="dk1"/>
              </a:buClr>
              <a:buSzPts val="1100"/>
              <a:buFont typeface="Arial"/>
              <a:buNone/>
            </a:pPr>
            <a:r>
              <a:rPr b="0" i="0" lang="en" sz="1800" u="none" cap="none" strike="noStrike">
                <a:solidFill>
                  <a:schemeClr val="dk1"/>
                </a:solidFill>
                <a:latin typeface="Arial"/>
                <a:ea typeface="Arial"/>
                <a:cs typeface="Arial"/>
                <a:sym typeface="Arial"/>
              </a:rPr>
              <a:t>A) To scan for viruses</a:t>
            </a:r>
            <a:endParaRPr b="0" i="0" sz="18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chemeClr val="dk1"/>
              </a:buClr>
              <a:buSzPts val="1100"/>
              <a:buFont typeface="Arial"/>
              <a:buNone/>
            </a:pPr>
            <a:r>
              <a:t/>
            </a:r>
            <a:endParaRPr b="0" i="0" sz="18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chemeClr val="dk1"/>
              </a:buClr>
              <a:buSzPts val="1100"/>
              <a:buFont typeface="Arial"/>
              <a:buNone/>
            </a:pPr>
            <a:r>
              <a:rPr b="0" i="0" lang="en" sz="1800" u="none" cap="none" strike="noStrike">
                <a:solidFill>
                  <a:schemeClr val="dk1"/>
                </a:solidFill>
                <a:latin typeface="Arial"/>
                <a:ea typeface="Arial"/>
                <a:cs typeface="Arial"/>
                <a:sym typeface="Arial"/>
              </a:rPr>
              <a:t>B) To prevent unauthorized access</a:t>
            </a:r>
            <a:endParaRPr b="0" i="0" sz="18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chemeClr val="dk1"/>
              </a:buClr>
              <a:buSzPts val="1100"/>
              <a:buFont typeface="Arial"/>
              <a:buNone/>
            </a:pPr>
            <a:r>
              <a:t/>
            </a:r>
            <a:endParaRPr b="0" i="0" sz="18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chemeClr val="dk1"/>
              </a:buClr>
              <a:buSzPts val="1100"/>
              <a:buFont typeface="Arial"/>
              <a:buNone/>
            </a:pPr>
            <a:r>
              <a:rPr b="0" i="0" lang="en" sz="1800" u="none" cap="none" strike="noStrike">
                <a:solidFill>
                  <a:schemeClr val="dk1"/>
                </a:solidFill>
                <a:latin typeface="Arial"/>
                <a:ea typeface="Arial"/>
                <a:cs typeface="Arial"/>
                <a:sym typeface="Arial"/>
              </a:rPr>
              <a:t>C) To manage system resources</a:t>
            </a:r>
            <a:endParaRPr b="0" i="0" sz="18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chemeClr val="dk1"/>
              </a:buClr>
              <a:buSzPts val="1100"/>
              <a:buFont typeface="Arial"/>
              <a:buNone/>
            </a:pPr>
            <a:r>
              <a:t/>
            </a:r>
            <a:endParaRPr b="0" i="0" sz="18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chemeClr val="dk1"/>
              </a:buClr>
              <a:buSzPts val="1100"/>
              <a:buFont typeface="Arial"/>
              <a:buNone/>
            </a:pPr>
            <a:r>
              <a:rPr b="0" i="0" lang="en" sz="1800" u="none" cap="none" strike="noStrike">
                <a:solidFill>
                  <a:schemeClr val="dk1"/>
                </a:solidFill>
                <a:latin typeface="Arial"/>
                <a:ea typeface="Arial"/>
                <a:cs typeface="Arial"/>
                <a:sym typeface="Arial"/>
              </a:rPr>
              <a:t>D) To encrypt data</a:t>
            </a:r>
            <a:endParaRPr b="0" i="0" sz="18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3" name="Shape 203"/>
        <p:cNvGrpSpPr/>
        <p:nvPr/>
      </p:nvGrpSpPr>
      <p:grpSpPr>
        <a:xfrm>
          <a:off x="0" y="0"/>
          <a:ext cx="0" cy="0"/>
          <a:chOff x="0" y="0"/>
          <a:chExt cx="0" cy="0"/>
        </a:xfrm>
      </p:grpSpPr>
      <p:pic>
        <p:nvPicPr>
          <p:cNvPr id="204" name="Google Shape;204;p22"/>
          <p:cNvPicPr preferRelativeResize="0"/>
          <p:nvPr/>
        </p:nvPicPr>
        <p:blipFill rotWithShape="1">
          <a:blip r:embed="rId3">
            <a:alphaModFix/>
          </a:blip>
          <a:srcRect b="0" l="0" r="0" t="0"/>
          <a:stretch/>
        </p:blipFill>
        <p:spPr>
          <a:xfrm>
            <a:off x="0" y="0"/>
            <a:ext cx="9144000" cy="5143500"/>
          </a:xfrm>
          <a:prstGeom prst="rect">
            <a:avLst/>
          </a:prstGeom>
          <a:noFill/>
          <a:ln>
            <a:noFill/>
          </a:ln>
        </p:spPr>
      </p:pic>
      <p:sp>
        <p:nvSpPr>
          <p:cNvPr id="205" name="Google Shape;205;p22"/>
          <p:cNvSpPr txBox="1"/>
          <p:nvPr/>
        </p:nvSpPr>
        <p:spPr>
          <a:xfrm>
            <a:off x="143275" y="357000"/>
            <a:ext cx="8830800" cy="44037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chemeClr val="dk1"/>
              </a:buClr>
              <a:buSzPts val="1100"/>
              <a:buFont typeface="Arial"/>
              <a:buNone/>
            </a:pPr>
            <a:r>
              <a:rPr b="0" i="0" lang="en" sz="1800" u="none" cap="none" strike="noStrike">
                <a:solidFill>
                  <a:schemeClr val="dk1"/>
                </a:solidFill>
                <a:latin typeface="Arial"/>
                <a:ea typeface="Arial"/>
                <a:cs typeface="Arial"/>
                <a:sym typeface="Arial"/>
              </a:rPr>
              <a:t>Which type of malware encrypts files and demands a ransom to restore access?</a:t>
            </a:r>
            <a:endParaRPr b="0" i="0" sz="18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chemeClr val="dk1"/>
              </a:buClr>
              <a:buSzPts val="1100"/>
              <a:buFont typeface="Arial"/>
              <a:buNone/>
            </a:pPr>
            <a:r>
              <a:t/>
            </a:r>
            <a:endParaRPr b="0" i="0" sz="18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chemeClr val="dk1"/>
              </a:buClr>
              <a:buSzPts val="1100"/>
              <a:buFont typeface="Arial"/>
              <a:buNone/>
            </a:pPr>
            <a:r>
              <a:rPr b="0" i="0" lang="en" sz="1800" u="none" cap="none" strike="noStrike">
                <a:solidFill>
                  <a:schemeClr val="dk1"/>
                </a:solidFill>
                <a:latin typeface="Arial"/>
                <a:ea typeface="Arial"/>
                <a:cs typeface="Arial"/>
                <a:sym typeface="Arial"/>
              </a:rPr>
              <a:t>A) Spyware</a:t>
            </a:r>
            <a:endParaRPr b="0" i="0" sz="18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chemeClr val="dk1"/>
              </a:buClr>
              <a:buSzPts val="1100"/>
              <a:buFont typeface="Arial"/>
              <a:buNone/>
            </a:pPr>
            <a:r>
              <a:t/>
            </a:r>
            <a:endParaRPr b="0" i="0" sz="18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chemeClr val="dk1"/>
              </a:buClr>
              <a:buSzPts val="1100"/>
              <a:buFont typeface="Arial"/>
              <a:buNone/>
            </a:pPr>
            <a:r>
              <a:rPr b="0" i="0" lang="en" sz="1800" u="none" cap="none" strike="noStrike">
                <a:solidFill>
                  <a:schemeClr val="dk1"/>
                </a:solidFill>
                <a:latin typeface="Arial"/>
                <a:ea typeface="Arial"/>
                <a:cs typeface="Arial"/>
                <a:sym typeface="Arial"/>
              </a:rPr>
              <a:t>B) Adware</a:t>
            </a:r>
            <a:endParaRPr b="0" i="0" sz="18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chemeClr val="dk1"/>
              </a:buClr>
              <a:buSzPts val="1100"/>
              <a:buFont typeface="Arial"/>
              <a:buNone/>
            </a:pPr>
            <a:r>
              <a:t/>
            </a:r>
            <a:endParaRPr b="0" i="0" sz="18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chemeClr val="dk1"/>
              </a:buClr>
              <a:buSzPts val="1100"/>
              <a:buFont typeface="Arial"/>
              <a:buNone/>
            </a:pPr>
            <a:r>
              <a:rPr b="0" i="0" lang="en" sz="1800" u="none" cap="none" strike="noStrike">
                <a:solidFill>
                  <a:schemeClr val="dk1"/>
                </a:solidFill>
                <a:latin typeface="Arial"/>
                <a:ea typeface="Arial"/>
                <a:cs typeface="Arial"/>
                <a:sym typeface="Arial"/>
              </a:rPr>
              <a:t>C) Ransomware</a:t>
            </a:r>
            <a:endParaRPr b="0" i="0" sz="18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chemeClr val="dk1"/>
              </a:buClr>
              <a:buSzPts val="1100"/>
              <a:buFont typeface="Arial"/>
              <a:buNone/>
            </a:pPr>
            <a:r>
              <a:t/>
            </a:r>
            <a:endParaRPr b="0" i="0" sz="18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800"/>
              <a:buFont typeface="Arial"/>
              <a:buNone/>
            </a:pPr>
            <a:r>
              <a:rPr b="0" i="0" lang="en" sz="1800" u="none" cap="none" strike="noStrike">
                <a:solidFill>
                  <a:schemeClr val="dk1"/>
                </a:solidFill>
                <a:latin typeface="Arial"/>
                <a:ea typeface="Arial"/>
                <a:cs typeface="Arial"/>
                <a:sym typeface="Arial"/>
              </a:rPr>
              <a:t>D) Rootkit</a:t>
            </a:r>
            <a:endParaRPr b="0" i="0" sz="1800" u="none" cap="none" strike="noStrike">
              <a:solidFill>
                <a:schemeClr val="dk1"/>
              </a:solidFill>
              <a:latin typeface="Arial"/>
              <a:ea typeface="Arial"/>
              <a:cs typeface="Arial"/>
              <a:sym typeface="Arial"/>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9" name="Shape 209"/>
        <p:cNvGrpSpPr/>
        <p:nvPr/>
      </p:nvGrpSpPr>
      <p:grpSpPr>
        <a:xfrm>
          <a:off x="0" y="0"/>
          <a:ext cx="0" cy="0"/>
          <a:chOff x="0" y="0"/>
          <a:chExt cx="0" cy="0"/>
        </a:xfrm>
      </p:grpSpPr>
      <p:pic>
        <p:nvPicPr>
          <p:cNvPr id="210" name="Google Shape;210;p23"/>
          <p:cNvPicPr preferRelativeResize="0"/>
          <p:nvPr/>
        </p:nvPicPr>
        <p:blipFill rotWithShape="1">
          <a:blip r:embed="rId3">
            <a:alphaModFix/>
          </a:blip>
          <a:srcRect b="0" l="0" r="0" t="0"/>
          <a:stretch/>
        </p:blipFill>
        <p:spPr>
          <a:xfrm>
            <a:off x="0" y="0"/>
            <a:ext cx="9144000" cy="5143500"/>
          </a:xfrm>
          <a:prstGeom prst="rect">
            <a:avLst/>
          </a:prstGeom>
          <a:noFill/>
          <a:ln>
            <a:noFill/>
          </a:ln>
        </p:spPr>
      </p:pic>
      <p:sp>
        <p:nvSpPr>
          <p:cNvPr id="211" name="Google Shape;211;p23"/>
          <p:cNvSpPr txBox="1"/>
          <p:nvPr/>
        </p:nvSpPr>
        <p:spPr>
          <a:xfrm>
            <a:off x="2631825" y="1952625"/>
            <a:ext cx="4862400" cy="9072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4300"/>
              <a:buFont typeface="Arial"/>
              <a:buNone/>
            </a:pPr>
            <a:r>
              <a:rPr b="1" i="0" lang="en" sz="4300" u="none" cap="none" strike="noStrike">
                <a:solidFill>
                  <a:schemeClr val="dk1"/>
                </a:solidFill>
                <a:latin typeface="Arial"/>
                <a:ea typeface="Arial"/>
                <a:cs typeface="Arial"/>
                <a:sym typeface="Arial"/>
              </a:rPr>
              <a:t>Thank - You !</a:t>
            </a:r>
            <a:endParaRPr b="1" i="0" sz="4300" u="none" cap="none" strike="noStrike">
              <a:solidFill>
                <a:schemeClr val="dk1"/>
              </a:solidFill>
              <a:latin typeface="Arial"/>
              <a:ea typeface="Arial"/>
              <a:cs typeface="Arial"/>
              <a:sym typeface="Arial"/>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7" name="Shape 67"/>
        <p:cNvGrpSpPr/>
        <p:nvPr/>
      </p:nvGrpSpPr>
      <p:grpSpPr>
        <a:xfrm>
          <a:off x="0" y="0"/>
          <a:ext cx="0" cy="0"/>
          <a:chOff x="0" y="0"/>
          <a:chExt cx="0" cy="0"/>
        </a:xfrm>
      </p:grpSpPr>
      <p:pic>
        <p:nvPicPr>
          <p:cNvPr id="68" name="Google Shape;68;p3"/>
          <p:cNvPicPr preferRelativeResize="0"/>
          <p:nvPr/>
        </p:nvPicPr>
        <p:blipFill rotWithShape="1">
          <a:blip r:embed="rId3">
            <a:alphaModFix/>
          </a:blip>
          <a:srcRect b="0" l="0" r="0" t="0"/>
          <a:stretch/>
        </p:blipFill>
        <p:spPr>
          <a:xfrm>
            <a:off x="0" y="0"/>
            <a:ext cx="9144000" cy="5143500"/>
          </a:xfrm>
          <a:prstGeom prst="rect">
            <a:avLst/>
          </a:prstGeom>
          <a:noFill/>
          <a:ln>
            <a:noFill/>
          </a:ln>
        </p:spPr>
      </p:pic>
      <p:sp>
        <p:nvSpPr>
          <p:cNvPr id="69" name="Google Shape;69;p3"/>
          <p:cNvSpPr txBox="1"/>
          <p:nvPr/>
        </p:nvSpPr>
        <p:spPr>
          <a:xfrm>
            <a:off x="0" y="249175"/>
            <a:ext cx="5066100" cy="461700"/>
          </a:xfrm>
          <a:prstGeom prst="rect">
            <a:avLst/>
          </a:prstGeom>
          <a:noFill/>
          <a:ln>
            <a:noFill/>
          </a:ln>
        </p:spPr>
        <p:txBody>
          <a:bodyPr anchorCtr="0" anchor="t" bIns="91425" lIns="91425" spcFirstLastPara="1" rIns="91425" wrap="square" tIns="91425">
            <a:spAutoFit/>
          </a:bodyPr>
          <a:lstStyle/>
          <a:p>
            <a:pPr indent="0" lvl="0" marL="0" marR="0" rtl="0" algn="l">
              <a:lnSpc>
                <a:spcPct val="150000"/>
              </a:lnSpc>
              <a:spcBef>
                <a:spcPts val="0"/>
              </a:spcBef>
              <a:spcAft>
                <a:spcPts val="0"/>
              </a:spcAft>
              <a:buClr>
                <a:srgbClr val="000000"/>
              </a:buClr>
              <a:buSzPts val="1800"/>
              <a:buFont typeface="Arial"/>
              <a:buNone/>
            </a:pPr>
            <a:r>
              <a:rPr b="1" i="0" lang="en" sz="1800" u="none" cap="none" strike="noStrike">
                <a:solidFill>
                  <a:schemeClr val="dk1"/>
                </a:solidFill>
                <a:latin typeface="Arial"/>
                <a:ea typeface="Arial"/>
                <a:cs typeface="Arial"/>
                <a:sym typeface="Arial"/>
              </a:rPr>
              <a:t>WHAT IS CYBERSECURITY?</a:t>
            </a:r>
            <a:endParaRPr b="1" i="0" sz="1800" u="none" cap="none" strike="noStrike">
              <a:solidFill>
                <a:srgbClr val="000000"/>
              </a:solidFill>
              <a:latin typeface="Arial"/>
              <a:ea typeface="Arial"/>
              <a:cs typeface="Arial"/>
              <a:sym typeface="Arial"/>
            </a:endParaRPr>
          </a:p>
        </p:txBody>
      </p:sp>
      <p:sp>
        <p:nvSpPr>
          <p:cNvPr id="70" name="Google Shape;70;p3"/>
          <p:cNvSpPr txBox="1"/>
          <p:nvPr/>
        </p:nvSpPr>
        <p:spPr>
          <a:xfrm>
            <a:off x="0" y="758050"/>
            <a:ext cx="9219300" cy="2986200"/>
          </a:xfrm>
          <a:prstGeom prst="rect">
            <a:avLst/>
          </a:prstGeom>
          <a:noFill/>
          <a:ln>
            <a:noFill/>
          </a:ln>
        </p:spPr>
        <p:txBody>
          <a:bodyPr anchorCtr="0" anchor="t" bIns="91425" lIns="91425" spcFirstLastPara="1" rIns="91425" wrap="square" tIns="91425">
            <a:spAutoFit/>
          </a:bodyPr>
          <a:lstStyle/>
          <a:p>
            <a:pPr indent="0" lvl="0" marL="0" marR="0" rtl="0" algn="l">
              <a:lnSpc>
                <a:spcPct val="150000"/>
              </a:lnSpc>
              <a:spcBef>
                <a:spcPts val="0"/>
              </a:spcBef>
              <a:spcAft>
                <a:spcPts val="0"/>
              </a:spcAft>
              <a:buClr>
                <a:srgbClr val="000000"/>
              </a:buClr>
              <a:buSzPts val="1400"/>
              <a:buFont typeface="Arial"/>
              <a:buNone/>
            </a:pPr>
            <a:r>
              <a:rPr b="0" i="0" lang="en" sz="1400" u="none" cap="none" strike="noStrike">
                <a:solidFill>
                  <a:schemeClr val="dk1"/>
                </a:solidFill>
                <a:highlight>
                  <a:schemeClr val="lt1"/>
                </a:highlight>
                <a:latin typeface="Arial"/>
                <a:ea typeface="Arial"/>
                <a:cs typeface="Arial"/>
                <a:sym typeface="Arial"/>
              </a:rPr>
              <a:t>Cybersecurity refers to the practice of protecting systems, networks, and data from digital attacks. </a:t>
            </a:r>
            <a:endParaRPr b="0" i="0" sz="1400" u="none" cap="none" strike="noStrike">
              <a:solidFill>
                <a:schemeClr val="dk1"/>
              </a:solidFill>
              <a:highlight>
                <a:schemeClr val="lt1"/>
              </a:highlight>
              <a:latin typeface="Arial"/>
              <a:ea typeface="Arial"/>
              <a:cs typeface="Arial"/>
              <a:sym typeface="Arial"/>
            </a:endParaRPr>
          </a:p>
          <a:p>
            <a:pPr indent="0" lvl="0" marL="0" marR="0" rtl="0" algn="l">
              <a:lnSpc>
                <a:spcPct val="150000"/>
              </a:lnSpc>
              <a:spcBef>
                <a:spcPts val="0"/>
              </a:spcBef>
              <a:spcAft>
                <a:spcPts val="0"/>
              </a:spcAft>
              <a:buClr>
                <a:srgbClr val="000000"/>
              </a:buClr>
              <a:buSzPts val="1400"/>
              <a:buFont typeface="Arial"/>
              <a:buNone/>
            </a:pPr>
            <a:r>
              <a:rPr b="0" i="0" lang="en" sz="1400" u="none" cap="none" strike="noStrike">
                <a:solidFill>
                  <a:schemeClr val="dk1"/>
                </a:solidFill>
                <a:highlight>
                  <a:schemeClr val="lt1"/>
                </a:highlight>
                <a:latin typeface="Arial"/>
                <a:ea typeface="Arial"/>
                <a:cs typeface="Arial"/>
                <a:sym typeface="Arial"/>
              </a:rPr>
              <a:t>These attacks are usually aimed at assessing, altering, or destroying sensitive information, extorting money from users, or interrupting normal business processes.</a:t>
            </a:r>
            <a:endParaRPr b="0" i="0" sz="1400" u="none" cap="none" strike="noStrike">
              <a:solidFill>
                <a:schemeClr val="dk1"/>
              </a:solidFill>
              <a:highlight>
                <a:schemeClr val="lt1"/>
              </a:highlight>
              <a:latin typeface="Arial"/>
              <a:ea typeface="Arial"/>
              <a:cs typeface="Arial"/>
              <a:sym typeface="Arial"/>
            </a:endParaRPr>
          </a:p>
          <a:p>
            <a:pPr indent="0" lvl="0" marL="0" marR="0" rtl="0" algn="l">
              <a:lnSpc>
                <a:spcPct val="150000"/>
              </a:lnSpc>
              <a:spcBef>
                <a:spcPts val="0"/>
              </a:spcBef>
              <a:spcAft>
                <a:spcPts val="0"/>
              </a:spcAft>
              <a:buClr>
                <a:srgbClr val="000000"/>
              </a:buClr>
              <a:buSzPts val="1400"/>
              <a:buFont typeface="Arial"/>
              <a:buNone/>
            </a:pPr>
            <a:r>
              <a:rPr b="0" i="0" lang="en" sz="1400" u="none" cap="none" strike="noStrike">
                <a:solidFill>
                  <a:schemeClr val="dk1"/>
                </a:solidFill>
                <a:highlight>
                  <a:schemeClr val="lt1"/>
                </a:highlight>
                <a:latin typeface="Arial"/>
                <a:ea typeface="Arial"/>
                <a:cs typeface="Arial"/>
                <a:sym typeface="Arial"/>
              </a:rPr>
              <a:t>In today's interconnected world, the reliance on technology is greater than ever, which makes cybersecurity crucial for both individuals and organizations.</a:t>
            </a:r>
            <a:endParaRPr b="0" i="0" sz="1400" u="none" cap="none" strike="noStrike">
              <a:solidFill>
                <a:schemeClr val="dk1"/>
              </a:solidFill>
              <a:highlight>
                <a:schemeClr val="lt1"/>
              </a:highlight>
              <a:latin typeface="Arial"/>
              <a:ea typeface="Arial"/>
              <a:cs typeface="Arial"/>
              <a:sym typeface="Arial"/>
            </a:endParaRPr>
          </a:p>
          <a:p>
            <a:pPr indent="0" lvl="0" marL="0" marR="0" rtl="0" algn="l">
              <a:lnSpc>
                <a:spcPct val="150000"/>
              </a:lnSpc>
              <a:spcBef>
                <a:spcPts val="0"/>
              </a:spcBef>
              <a:spcAft>
                <a:spcPts val="0"/>
              </a:spcAft>
              <a:buClr>
                <a:srgbClr val="000000"/>
              </a:buClr>
              <a:buSzPts val="1400"/>
              <a:buFont typeface="Arial"/>
              <a:buNone/>
            </a:pPr>
            <a:r>
              <a:t/>
            </a:r>
            <a:endParaRPr b="0" i="0" sz="1400" u="none" cap="none" strike="noStrike">
              <a:solidFill>
                <a:schemeClr val="dk1"/>
              </a:solidFill>
              <a:highlight>
                <a:schemeClr val="lt1"/>
              </a:highlight>
              <a:latin typeface="Arial"/>
              <a:ea typeface="Arial"/>
              <a:cs typeface="Arial"/>
              <a:sym typeface="Arial"/>
            </a:endParaRPr>
          </a:p>
          <a:p>
            <a:pPr indent="0" lvl="0" marL="0" marR="0" rtl="0" algn="l">
              <a:lnSpc>
                <a:spcPct val="150000"/>
              </a:lnSpc>
              <a:spcBef>
                <a:spcPts val="0"/>
              </a:spcBef>
              <a:spcAft>
                <a:spcPts val="0"/>
              </a:spcAft>
              <a:buClr>
                <a:srgbClr val="000000"/>
              </a:buClr>
              <a:buSzPts val="1400"/>
              <a:buFont typeface="Arial"/>
              <a:buNone/>
            </a:pPr>
            <a:r>
              <a:rPr b="1" i="0" lang="en" sz="1400" u="sng" cap="none" strike="noStrike">
                <a:solidFill>
                  <a:schemeClr val="dk1"/>
                </a:solidFill>
                <a:highlight>
                  <a:schemeClr val="lt1"/>
                </a:highlight>
                <a:latin typeface="Arial"/>
                <a:ea typeface="Arial"/>
                <a:cs typeface="Arial"/>
                <a:sym typeface="Arial"/>
              </a:rPr>
              <a:t>Example </a:t>
            </a:r>
            <a:r>
              <a:rPr b="0" i="0" lang="en" sz="1400" u="none" cap="none" strike="noStrike">
                <a:solidFill>
                  <a:schemeClr val="dk1"/>
                </a:solidFill>
                <a:highlight>
                  <a:schemeClr val="lt1"/>
                </a:highlight>
                <a:latin typeface="Arial"/>
                <a:ea typeface="Arial"/>
                <a:cs typeface="Arial"/>
                <a:sym typeface="Arial"/>
              </a:rPr>
              <a:t>: Imagine you use your smartphone to check your emails, log into social media, and even shop online. Cybersecurity measures ensure that your private information, such as your passwords, credit card details, and personal messages, remains protected from hackers or cybercriminals. </a:t>
            </a:r>
            <a:endParaRPr b="0" i="0" sz="1400" u="none" cap="none" strike="noStrike">
              <a:solidFill>
                <a:schemeClr val="dk1"/>
              </a:solidFill>
              <a:highlight>
                <a:schemeClr val="lt1"/>
              </a:highlight>
              <a:latin typeface="Arial"/>
              <a:ea typeface="Arial"/>
              <a:cs typeface="Arial"/>
              <a:sym typeface="Arial"/>
            </a:endParaRPr>
          </a:p>
        </p:txBody>
      </p:sp>
      <p:pic>
        <p:nvPicPr>
          <p:cNvPr id="71" name="Google Shape;71;p3"/>
          <p:cNvPicPr preferRelativeResize="0"/>
          <p:nvPr/>
        </p:nvPicPr>
        <p:blipFill rotWithShape="1">
          <a:blip r:embed="rId4">
            <a:alphaModFix/>
          </a:blip>
          <a:srcRect b="0" l="0" r="0" t="0"/>
          <a:stretch/>
        </p:blipFill>
        <p:spPr>
          <a:xfrm>
            <a:off x="6746575" y="3399125"/>
            <a:ext cx="1972300" cy="1479225"/>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5" name="Shape 75"/>
        <p:cNvGrpSpPr/>
        <p:nvPr/>
      </p:nvGrpSpPr>
      <p:grpSpPr>
        <a:xfrm>
          <a:off x="0" y="0"/>
          <a:ext cx="0" cy="0"/>
          <a:chOff x="0" y="0"/>
          <a:chExt cx="0" cy="0"/>
        </a:xfrm>
      </p:grpSpPr>
      <p:pic>
        <p:nvPicPr>
          <p:cNvPr id="76" name="Google Shape;76;p4"/>
          <p:cNvPicPr preferRelativeResize="0"/>
          <p:nvPr/>
        </p:nvPicPr>
        <p:blipFill rotWithShape="1">
          <a:blip r:embed="rId3">
            <a:alphaModFix/>
          </a:blip>
          <a:srcRect b="0" l="0" r="0" t="0"/>
          <a:stretch/>
        </p:blipFill>
        <p:spPr>
          <a:xfrm>
            <a:off x="0" y="0"/>
            <a:ext cx="9144000" cy="5143500"/>
          </a:xfrm>
          <a:prstGeom prst="rect">
            <a:avLst/>
          </a:prstGeom>
          <a:noFill/>
          <a:ln>
            <a:noFill/>
          </a:ln>
        </p:spPr>
      </p:pic>
      <p:sp>
        <p:nvSpPr>
          <p:cNvPr id="77" name="Google Shape;77;p4"/>
          <p:cNvSpPr txBox="1"/>
          <p:nvPr/>
        </p:nvSpPr>
        <p:spPr>
          <a:xfrm>
            <a:off x="0" y="0"/>
            <a:ext cx="9015000" cy="461700"/>
          </a:xfrm>
          <a:prstGeom prst="rect">
            <a:avLst/>
          </a:prstGeom>
          <a:noFill/>
          <a:ln>
            <a:noFill/>
          </a:ln>
        </p:spPr>
        <p:txBody>
          <a:bodyPr anchorCtr="0" anchor="t" bIns="91425" lIns="91425" spcFirstLastPara="1" rIns="91425" wrap="square" tIns="91425">
            <a:spAutoFit/>
          </a:bodyPr>
          <a:lstStyle/>
          <a:p>
            <a:pPr indent="0" lvl="0" marL="0" marR="0" rtl="0" algn="l">
              <a:lnSpc>
                <a:spcPct val="150000"/>
              </a:lnSpc>
              <a:spcBef>
                <a:spcPts val="0"/>
              </a:spcBef>
              <a:spcAft>
                <a:spcPts val="0"/>
              </a:spcAft>
              <a:buClr>
                <a:srgbClr val="000000"/>
              </a:buClr>
              <a:buSzPts val="1800"/>
              <a:buFont typeface="Arial"/>
              <a:buNone/>
            </a:pPr>
            <a:r>
              <a:rPr b="1" i="0" lang="en" sz="1800" u="none" cap="none" strike="noStrike">
                <a:solidFill>
                  <a:schemeClr val="dk1"/>
                </a:solidFill>
                <a:latin typeface="Arial"/>
                <a:ea typeface="Arial"/>
                <a:cs typeface="Arial"/>
                <a:sym typeface="Arial"/>
              </a:rPr>
              <a:t>Society’s increasing reliance on electronic devices : </a:t>
            </a:r>
            <a:endParaRPr b="1" i="0" sz="1800" u="none" cap="none" strike="noStrike">
              <a:solidFill>
                <a:schemeClr val="dk1"/>
              </a:solidFill>
              <a:latin typeface="Arial"/>
              <a:ea typeface="Arial"/>
              <a:cs typeface="Arial"/>
              <a:sym typeface="Arial"/>
            </a:endParaRPr>
          </a:p>
        </p:txBody>
      </p:sp>
      <p:pic>
        <p:nvPicPr>
          <p:cNvPr id="78" name="Google Shape;78;p4"/>
          <p:cNvPicPr preferRelativeResize="0"/>
          <p:nvPr/>
        </p:nvPicPr>
        <p:blipFill rotWithShape="1">
          <a:blip r:embed="rId4">
            <a:alphaModFix/>
          </a:blip>
          <a:srcRect b="0" l="0" r="0" t="0"/>
          <a:stretch/>
        </p:blipFill>
        <p:spPr>
          <a:xfrm>
            <a:off x="5815500" y="767650"/>
            <a:ext cx="3328499" cy="3294375"/>
          </a:xfrm>
          <a:prstGeom prst="rect">
            <a:avLst/>
          </a:prstGeom>
          <a:noFill/>
          <a:ln cap="flat" cmpd="sng" w="9525">
            <a:solidFill>
              <a:schemeClr val="dk1"/>
            </a:solidFill>
            <a:prstDash val="solid"/>
            <a:round/>
            <a:headEnd len="sm" w="sm" type="none"/>
            <a:tailEnd len="sm" w="sm" type="none"/>
          </a:ln>
        </p:spPr>
      </p:pic>
      <p:sp>
        <p:nvSpPr>
          <p:cNvPr id="79" name="Google Shape;79;p4"/>
          <p:cNvSpPr txBox="1"/>
          <p:nvPr/>
        </p:nvSpPr>
        <p:spPr>
          <a:xfrm>
            <a:off x="0" y="313100"/>
            <a:ext cx="5815500" cy="4933200"/>
          </a:xfrm>
          <a:prstGeom prst="rect">
            <a:avLst/>
          </a:prstGeom>
          <a:noFill/>
          <a:ln cap="flat" cmpd="sng" w="9525">
            <a:solidFill>
              <a:schemeClr val="dk1"/>
            </a:solidFill>
            <a:prstDash val="solid"/>
            <a:round/>
            <a:headEnd len="sm" w="sm" type="none"/>
            <a:tailEnd len="sm" w="sm" type="none"/>
          </a:ln>
        </p:spPr>
        <p:txBody>
          <a:bodyPr anchorCtr="0" anchor="t" bIns="91425" lIns="91425" spcFirstLastPara="1" rIns="91425" wrap="square" tIns="91425">
            <a:spAutoFit/>
          </a:bodyPr>
          <a:lstStyle/>
          <a:p>
            <a:pPr indent="0" lvl="0" marL="0" marR="0" rtl="0" algn="l">
              <a:lnSpc>
                <a:spcPct val="150000"/>
              </a:lnSpc>
              <a:spcBef>
                <a:spcPts val="1200"/>
              </a:spcBef>
              <a:spcAft>
                <a:spcPts val="0"/>
              </a:spcAft>
              <a:buClr>
                <a:srgbClr val="000000"/>
              </a:buClr>
              <a:buSzPts val="1100"/>
              <a:buFont typeface="Arial"/>
              <a:buNone/>
            </a:pPr>
            <a:r>
              <a:rPr b="1" i="0" lang="en" sz="1100" u="none" cap="none" strike="noStrike">
                <a:solidFill>
                  <a:schemeClr val="dk1"/>
                </a:solidFill>
                <a:latin typeface="Arial"/>
                <a:ea typeface="Arial"/>
                <a:cs typeface="Arial"/>
                <a:sym typeface="Arial"/>
              </a:rPr>
              <a:t>- Communication:</a:t>
            </a:r>
            <a:r>
              <a:rPr b="0" i="0" lang="en" sz="1100" u="none" cap="none" strike="noStrike">
                <a:solidFill>
                  <a:schemeClr val="dk1"/>
                </a:solidFill>
                <a:latin typeface="Arial"/>
                <a:ea typeface="Arial"/>
                <a:cs typeface="Arial"/>
                <a:sym typeface="Arial"/>
              </a:rPr>
              <a:t> Smartphones, tablets, and laptops are essential for communication, connecting people across the globe through social media, messaging apps, video calls, and email. </a:t>
            </a:r>
            <a:endParaRPr b="0" i="0" sz="1100" u="none" cap="none" strike="noStrike">
              <a:solidFill>
                <a:schemeClr val="dk1"/>
              </a:solidFill>
              <a:latin typeface="Arial"/>
              <a:ea typeface="Arial"/>
              <a:cs typeface="Arial"/>
              <a:sym typeface="Arial"/>
            </a:endParaRPr>
          </a:p>
          <a:p>
            <a:pPr indent="0" lvl="0" marL="0" marR="0" rtl="0" algn="l">
              <a:lnSpc>
                <a:spcPct val="150000"/>
              </a:lnSpc>
              <a:spcBef>
                <a:spcPts val="1200"/>
              </a:spcBef>
              <a:spcAft>
                <a:spcPts val="0"/>
              </a:spcAft>
              <a:buClr>
                <a:srgbClr val="000000"/>
              </a:buClr>
              <a:buSzPts val="1100"/>
              <a:buFont typeface="Arial"/>
              <a:buNone/>
            </a:pPr>
            <a:r>
              <a:rPr b="0" i="0" lang="en" sz="1100" u="none" cap="none" strike="noStrike">
                <a:solidFill>
                  <a:schemeClr val="dk1"/>
                </a:solidFill>
                <a:latin typeface="Arial"/>
                <a:ea typeface="Arial"/>
                <a:cs typeface="Arial"/>
                <a:sym typeface="Arial"/>
              </a:rPr>
              <a:t>- </a:t>
            </a:r>
            <a:r>
              <a:rPr b="1" i="0" lang="en" sz="1100" u="none" cap="none" strike="noStrike">
                <a:solidFill>
                  <a:schemeClr val="dk1"/>
                </a:solidFill>
                <a:latin typeface="Arial"/>
                <a:ea typeface="Arial"/>
                <a:cs typeface="Arial"/>
                <a:sym typeface="Arial"/>
              </a:rPr>
              <a:t>Work and Education:</a:t>
            </a:r>
            <a:r>
              <a:rPr b="0" i="0" lang="en" sz="1100" u="none" cap="none" strike="noStrike">
                <a:solidFill>
                  <a:schemeClr val="dk1"/>
                </a:solidFill>
                <a:latin typeface="Arial"/>
                <a:ea typeface="Arial"/>
                <a:cs typeface="Arial"/>
                <a:sym typeface="Arial"/>
              </a:rPr>
              <a:t> Similarly, schools and universities utilize online learning platforms(ZOOM , Microsoft Teams ), digital resources, and educational apps to support learning.</a:t>
            </a:r>
            <a:endParaRPr b="0" i="0" sz="1100" u="none" cap="none" strike="noStrike">
              <a:solidFill>
                <a:schemeClr val="dk1"/>
              </a:solidFill>
              <a:latin typeface="Arial"/>
              <a:ea typeface="Arial"/>
              <a:cs typeface="Arial"/>
              <a:sym typeface="Arial"/>
            </a:endParaRPr>
          </a:p>
          <a:p>
            <a:pPr indent="0" lvl="0" marL="0" marR="0" rtl="0" algn="l">
              <a:lnSpc>
                <a:spcPct val="150000"/>
              </a:lnSpc>
              <a:spcBef>
                <a:spcPts val="1200"/>
              </a:spcBef>
              <a:spcAft>
                <a:spcPts val="0"/>
              </a:spcAft>
              <a:buClr>
                <a:srgbClr val="000000"/>
              </a:buClr>
              <a:buSzPts val="1100"/>
              <a:buFont typeface="Arial"/>
              <a:buNone/>
            </a:pPr>
            <a:r>
              <a:rPr b="0" i="0" lang="en" sz="1100" u="none" cap="none" strike="noStrike">
                <a:solidFill>
                  <a:schemeClr val="dk1"/>
                </a:solidFill>
                <a:latin typeface="Arial"/>
                <a:ea typeface="Arial"/>
                <a:cs typeface="Arial"/>
                <a:sym typeface="Arial"/>
              </a:rPr>
              <a:t>- </a:t>
            </a:r>
            <a:r>
              <a:rPr b="1" i="0" lang="en" sz="1100" u="none" cap="none" strike="noStrike">
                <a:solidFill>
                  <a:schemeClr val="dk1"/>
                </a:solidFill>
                <a:latin typeface="Arial"/>
                <a:ea typeface="Arial"/>
                <a:cs typeface="Arial"/>
                <a:sym typeface="Arial"/>
              </a:rPr>
              <a:t>Daily Activities:</a:t>
            </a:r>
            <a:r>
              <a:rPr b="0" i="0" lang="en" sz="1100" u="none" cap="none" strike="noStrike">
                <a:solidFill>
                  <a:schemeClr val="dk1"/>
                </a:solidFill>
                <a:latin typeface="Arial"/>
                <a:ea typeface="Arial"/>
                <a:cs typeface="Arial"/>
                <a:sym typeface="Arial"/>
              </a:rPr>
              <a:t>. Wearable devices track health and fitness, while smart home systems control lights, security, and appliances.</a:t>
            </a:r>
            <a:endParaRPr b="0" i="0" sz="1100" u="none" cap="none" strike="noStrike">
              <a:solidFill>
                <a:schemeClr val="dk1"/>
              </a:solidFill>
              <a:latin typeface="Arial"/>
              <a:ea typeface="Arial"/>
              <a:cs typeface="Arial"/>
              <a:sym typeface="Arial"/>
            </a:endParaRPr>
          </a:p>
          <a:p>
            <a:pPr indent="0" lvl="0" marL="0" marR="0" rtl="0" algn="l">
              <a:lnSpc>
                <a:spcPct val="150000"/>
              </a:lnSpc>
              <a:spcBef>
                <a:spcPts val="1200"/>
              </a:spcBef>
              <a:spcAft>
                <a:spcPts val="0"/>
              </a:spcAft>
              <a:buClr>
                <a:srgbClr val="000000"/>
              </a:buClr>
              <a:buSzPts val="1100"/>
              <a:buFont typeface="Arial"/>
              <a:buNone/>
            </a:pPr>
            <a:r>
              <a:rPr b="0" i="0" lang="en" sz="1100" u="none" cap="none" strike="noStrike">
                <a:solidFill>
                  <a:schemeClr val="dk1"/>
                </a:solidFill>
                <a:latin typeface="Arial"/>
                <a:ea typeface="Arial"/>
                <a:cs typeface="Arial"/>
                <a:sym typeface="Arial"/>
              </a:rPr>
              <a:t>- </a:t>
            </a:r>
            <a:r>
              <a:rPr b="1" i="0" lang="en" sz="1100" u="none" cap="none" strike="noStrike">
                <a:solidFill>
                  <a:schemeClr val="dk1"/>
                </a:solidFill>
                <a:latin typeface="Arial"/>
                <a:ea typeface="Arial"/>
                <a:cs typeface="Arial"/>
                <a:sym typeface="Arial"/>
              </a:rPr>
              <a:t>Entertainment and Media:</a:t>
            </a:r>
            <a:r>
              <a:rPr b="0" i="0" lang="en" sz="1100" u="none" cap="none" strike="noStrike">
                <a:solidFill>
                  <a:schemeClr val="dk1"/>
                </a:solidFill>
                <a:latin typeface="Arial"/>
                <a:ea typeface="Arial"/>
                <a:cs typeface="Arial"/>
                <a:sym typeface="Arial"/>
              </a:rPr>
              <a:t>. People consume media on their phones and tablets, from movies and music to news and podcasts.</a:t>
            </a:r>
            <a:endParaRPr b="0" i="0" sz="1100" u="none" cap="none" strike="noStrike">
              <a:solidFill>
                <a:schemeClr val="dk1"/>
              </a:solidFill>
              <a:latin typeface="Arial"/>
              <a:ea typeface="Arial"/>
              <a:cs typeface="Arial"/>
              <a:sym typeface="Arial"/>
            </a:endParaRPr>
          </a:p>
          <a:p>
            <a:pPr indent="0" lvl="0" marL="0" marR="0" rtl="0" algn="l">
              <a:lnSpc>
                <a:spcPct val="150000"/>
              </a:lnSpc>
              <a:spcBef>
                <a:spcPts val="1200"/>
              </a:spcBef>
              <a:spcAft>
                <a:spcPts val="0"/>
              </a:spcAft>
              <a:buClr>
                <a:srgbClr val="000000"/>
              </a:buClr>
              <a:buSzPts val="1100"/>
              <a:buFont typeface="Arial"/>
              <a:buNone/>
            </a:pPr>
            <a:r>
              <a:rPr b="0" i="0" lang="en" sz="1100" u="none" cap="none" strike="noStrike">
                <a:solidFill>
                  <a:schemeClr val="dk1"/>
                </a:solidFill>
                <a:latin typeface="Arial"/>
                <a:ea typeface="Arial"/>
                <a:cs typeface="Arial"/>
                <a:sym typeface="Arial"/>
              </a:rPr>
              <a:t>- </a:t>
            </a:r>
            <a:r>
              <a:rPr b="1" i="0" lang="en" sz="1100" u="none" cap="none" strike="noStrike">
                <a:solidFill>
                  <a:schemeClr val="dk1"/>
                </a:solidFill>
                <a:latin typeface="Arial"/>
                <a:ea typeface="Arial"/>
                <a:cs typeface="Arial"/>
                <a:sym typeface="Arial"/>
              </a:rPr>
              <a:t>Healthcare:</a:t>
            </a:r>
            <a:r>
              <a:rPr b="0" i="0" lang="en" sz="1100" u="none" cap="none" strike="noStrike">
                <a:solidFill>
                  <a:schemeClr val="dk1"/>
                </a:solidFill>
                <a:latin typeface="Arial"/>
                <a:ea typeface="Arial"/>
                <a:cs typeface="Arial"/>
                <a:sym typeface="Arial"/>
              </a:rPr>
              <a:t> Electronic devices are transforming healthcare, from telemedicine to wearable health monitors. Electronic Health Records (EHRs) store patient data, allowing easy access and sharing between healthcare providers for efficient diagnosis and treatment.</a:t>
            </a:r>
            <a:endParaRPr b="0" i="0" sz="1100" u="none" cap="none" strike="noStrike">
              <a:solidFill>
                <a:schemeClr val="dk1"/>
              </a:solidFill>
              <a:latin typeface="Arial"/>
              <a:ea typeface="Arial"/>
              <a:cs typeface="Arial"/>
              <a:sym typeface="Arial"/>
            </a:endParaRPr>
          </a:p>
          <a:p>
            <a:pPr indent="0" lvl="0" marL="0" marR="0" rtl="0" algn="l">
              <a:lnSpc>
                <a:spcPct val="150000"/>
              </a:lnSpc>
              <a:spcBef>
                <a:spcPts val="1200"/>
              </a:spcBef>
              <a:spcAft>
                <a:spcPts val="1200"/>
              </a:spcAft>
              <a:buClr>
                <a:srgbClr val="000000"/>
              </a:buClr>
              <a:buSzPts val="1100"/>
              <a:buFont typeface="Arial"/>
              <a:buNone/>
            </a:pPr>
            <a:r>
              <a:rPr b="0" i="0" lang="en" sz="1100" u="none" cap="none" strike="noStrike">
                <a:solidFill>
                  <a:schemeClr val="dk1"/>
                </a:solidFill>
                <a:latin typeface="Arial"/>
                <a:ea typeface="Arial"/>
                <a:cs typeface="Arial"/>
                <a:sym typeface="Arial"/>
              </a:rPr>
              <a:t>- </a:t>
            </a:r>
            <a:r>
              <a:rPr b="1" i="0" lang="en" sz="1100" u="none" cap="none" strike="noStrike">
                <a:solidFill>
                  <a:schemeClr val="dk1"/>
                </a:solidFill>
                <a:latin typeface="Arial"/>
                <a:ea typeface="Arial"/>
                <a:cs typeface="Arial"/>
                <a:sym typeface="Arial"/>
              </a:rPr>
              <a:t>Financial Transactions:</a:t>
            </a:r>
            <a:r>
              <a:rPr b="0" i="0" lang="en" sz="1100" u="none" cap="none" strike="noStrike">
                <a:solidFill>
                  <a:schemeClr val="dk1"/>
                </a:solidFill>
                <a:latin typeface="Arial"/>
                <a:ea typeface="Arial"/>
                <a:cs typeface="Arial"/>
                <a:sym typeface="Arial"/>
              </a:rPr>
              <a:t> Banking apps, e-commerce, and digital payment systems like PayPal and UPI make managing finances and making purchases more convenient.</a:t>
            </a:r>
            <a:endParaRPr b="0" i="0" sz="1100" u="none" cap="none" strike="noStrike">
              <a:solidFill>
                <a:schemeClr val="dk1"/>
              </a:solidFill>
              <a:latin typeface="Arial"/>
              <a:ea typeface="Arial"/>
              <a:cs typeface="Arial"/>
              <a:sym typeface="Arial"/>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3" name="Shape 83"/>
        <p:cNvGrpSpPr/>
        <p:nvPr/>
      </p:nvGrpSpPr>
      <p:grpSpPr>
        <a:xfrm>
          <a:off x="0" y="0"/>
          <a:ext cx="0" cy="0"/>
          <a:chOff x="0" y="0"/>
          <a:chExt cx="0" cy="0"/>
        </a:xfrm>
      </p:grpSpPr>
      <p:pic>
        <p:nvPicPr>
          <p:cNvPr id="84" name="Google Shape;84;p5"/>
          <p:cNvPicPr preferRelativeResize="0"/>
          <p:nvPr/>
        </p:nvPicPr>
        <p:blipFill rotWithShape="1">
          <a:blip r:embed="rId3">
            <a:alphaModFix/>
          </a:blip>
          <a:srcRect b="0" l="0" r="0" t="0"/>
          <a:stretch/>
        </p:blipFill>
        <p:spPr>
          <a:xfrm>
            <a:off x="0" y="0"/>
            <a:ext cx="9144000" cy="5143500"/>
          </a:xfrm>
          <a:prstGeom prst="rect">
            <a:avLst/>
          </a:prstGeom>
          <a:noFill/>
          <a:ln>
            <a:noFill/>
          </a:ln>
        </p:spPr>
      </p:pic>
      <p:pic>
        <p:nvPicPr>
          <p:cNvPr id="85" name="Google Shape;85;p5"/>
          <p:cNvPicPr preferRelativeResize="0"/>
          <p:nvPr/>
        </p:nvPicPr>
        <p:blipFill rotWithShape="1">
          <a:blip r:embed="rId4">
            <a:alphaModFix/>
          </a:blip>
          <a:srcRect b="0" l="0" r="0" t="14936"/>
          <a:stretch/>
        </p:blipFill>
        <p:spPr>
          <a:xfrm>
            <a:off x="791675" y="853700"/>
            <a:ext cx="7082075" cy="4002275"/>
          </a:xfrm>
          <a:prstGeom prst="rect">
            <a:avLst/>
          </a:prstGeom>
          <a:noFill/>
          <a:ln cap="flat" cmpd="sng" w="19050">
            <a:solidFill>
              <a:schemeClr val="dk1"/>
            </a:solidFill>
            <a:prstDash val="solid"/>
            <a:round/>
            <a:headEnd len="sm" w="sm" type="none"/>
            <a:tailEnd len="sm" w="sm" type="none"/>
          </a:ln>
        </p:spPr>
      </p:pic>
      <p:pic>
        <p:nvPicPr>
          <p:cNvPr id="86" name="Google Shape;86;p5"/>
          <p:cNvPicPr preferRelativeResize="0"/>
          <p:nvPr/>
        </p:nvPicPr>
        <p:blipFill rotWithShape="1">
          <a:blip r:embed="rId5">
            <a:alphaModFix/>
          </a:blip>
          <a:srcRect b="0" l="0" r="0" t="0"/>
          <a:stretch/>
        </p:blipFill>
        <p:spPr>
          <a:xfrm>
            <a:off x="7903100" y="209850"/>
            <a:ext cx="1177000" cy="1416900"/>
          </a:xfrm>
          <a:prstGeom prst="rect">
            <a:avLst/>
          </a:prstGeom>
          <a:noFill/>
          <a:ln cap="flat" cmpd="sng" w="19050">
            <a:solidFill>
              <a:schemeClr val="lt1"/>
            </a:solidFill>
            <a:prstDash val="solid"/>
            <a:round/>
            <a:headEnd len="sm" w="sm" type="none"/>
            <a:tailEnd len="sm" w="sm" type="none"/>
          </a:ln>
        </p:spPr>
      </p:pic>
      <p:sp>
        <p:nvSpPr>
          <p:cNvPr id="87" name="Google Shape;87;p5"/>
          <p:cNvSpPr txBox="1"/>
          <p:nvPr/>
        </p:nvSpPr>
        <p:spPr>
          <a:xfrm>
            <a:off x="318850" y="323300"/>
            <a:ext cx="5284200" cy="5304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00"/>
              <a:buFont typeface="Arial"/>
              <a:buNone/>
            </a:pPr>
            <a:r>
              <a:rPr b="1" i="0" lang="en" sz="1800" u="none" cap="none" strike="noStrike">
                <a:solidFill>
                  <a:schemeClr val="dk1"/>
                </a:solidFill>
                <a:latin typeface="Arial"/>
                <a:ea typeface="Arial"/>
                <a:cs typeface="Arial"/>
                <a:sym typeface="Arial"/>
              </a:rPr>
              <a:t>Observe the following table &amp; analyze:</a:t>
            </a:r>
            <a:endParaRPr b="1" i="0" sz="1800" u="none" cap="none" strike="noStrike">
              <a:solidFill>
                <a:schemeClr val="dk1"/>
              </a:solidFill>
              <a:latin typeface="Arial"/>
              <a:ea typeface="Arial"/>
              <a:cs typeface="Arial"/>
              <a:sym typeface="Arial"/>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1" name="Shape 91"/>
        <p:cNvGrpSpPr/>
        <p:nvPr/>
      </p:nvGrpSpPr>
      <p:grpSpPr>
        <a:xfrm>
          <a:off x="0" y="0"/>
          <a:ext cx="0" cy="0"/>
          <a:chOff x="0" y="0"/>
          <a:chExt cx="0" cy="0"/>
        </a:xfrm>
      </p:grpSpPr>
      <p:pic>
        <p:nvPicPr>
          <p:cNvPr id="92" name="Google Shape;92;p6"/>
          <p:cNvPicPr preferRelativeResize="0"/>
          <p:nvPr/>
        </p:nvPicPr>
        <p:blipFill rotWithShape="1">
          <a:blip r:embed="rId3">
            <a:alphaModFix/>
          </a:blip>
          <a:srcRect b="0" l="0" r="0" t="0"/>
          <a:stretch/>
        </p:blipFill>
        <p:spPr>
          <a:xfrm>
            <a:off x="0" y="0"/>
            <a:ext cx="9144000" cy="5143500"/>
          </a:xfrm>
          <a:prstGeom prst="rect">
            <a:avLst/>
          </a:prstGeom>
          <a:noFill/>
          <a:ln>
            <a:noFill/>
          </a:ln>
        </p:spPr>
      </p:pic>
      <p:sp>
        <p:nvSpPr>
          <p:cNvPr id="93" name="Google Shape;93;p6"/>
          <p:cNvSpPr txBox="1"/>
          <p:nvPr/>
        </p:nvSpPr>
        <p:spPr>
          <a:xfrm>
            <a:off x="0" y="214700"/>
            <a:ext cx="8977200" cy="6327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00"/>
              <a:buFont typeface="Arial"/>
              <a:buNone/>
            </a:pPr>
            <a:r>
              <a:rPr b="1" i="0" lang="en" sz="1800" u="sng" cap="none" strike="noStrike">
                <a:solidFill>
                  <a:schemeClr val="dk1"/>
                </a:solidFill>
                <a:latin typeface="Arial"/>
                <a:ea typeface="Arial"/>
                <a:cs typeface="Arial"/>
                <a:sym typeface="Arial"/>
              </a:rPr>
              <a:t>So , from the previous slide we derive that cybersecurity is of utmost importance for the following reasons  : </a:t>
            </a:r>
            <a:endParaRPr b="1" i="0" sz="1800" u="sng" cap="none" strike="noStrike">
              <a:solidFill>
                <a:schemeClr val="dk1"/>
              </a:solidFill>
              <a:latin typeface="Arial"/>
              <a:ea typeface="Arial"/>
              <a:cs typeface="Arial"/>
              <a:sym typeface="Arial"/>
            </a:endParaRPr>
          </a:p>
        </p:txBody>
      </p:sp>
      <p:sp>
        <p:nvSpPr>
          <p:cNvPr id="94" name="Google Shape;94;p6"/>
          <p:cNvSpPr/>
          <p:nvPr/>
        </p:nvSpPr>
        <p:spPr>
          <a:xfrm>
            <a:off x="235800" y="1051700"/>
            <a:ext cx="2140500" cy="926400"/>
          </a:xfrm>
          <a:prstGeom prst="round2DiagRect">
            <a:avLst>
              <a:gd fmla="val 16667" name="adj1"/>
              <a:gd fmla="val 0" name="adj2"/>
            </a:avLst>
          </a:prstGeom>
          <a:solidFill>
            <a:schemeClr val="accent6"/>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0" i="0" lang="en" sz="1400" u="none" cap="none" strike="noStrike">
                <a:solidFill>
                  <a:srgbClr val="000000"/>
                </a:solidFill>
                <a:latin typeface="Arial"/>
                <a:ea typeface="Arial"/>
                <a:cs typeface="Arial"/>
                <a:sym typeface="Arial"/>
              </a:rPr>
              <a:t>Protection of Sensitive Data</a:t>
            </a:r>
            <a:endParaRPr b="0" i="0" sz="1400" u="none" cap="none" strike="noStrike">
              <a:solidFill>
                <a:srgbClr val="000000"/>
              </a:solidFill>
              <a:latin typeface="Arial"/>
              <a:ea typeface="Arial"/>
              <a:cs typeface="Arial"/>
              <a:sym typeface="Arial"/>
            </a:endParaRPr>
          </a:p>
        </p:txBody>
      </p:sp>
      <p:sp>
        <p:nvSpPr>
          <p:cNvPr id="95" name="Google Shape;95;p6"/>
          <p:cNvSpPr/>
          <p:nvPr/>
        </p:nvSpPr>
        <p:spPr>
          <a:xfrm>
            <a:off x="2726750" y="1051700"/>
            <a:ext cx="2140500" cy="926400"/>
          </a:xfrm>
          <a:prstGeom prst="round2DiagRect">
            <a:avLst>
              <a:gd fmla="val 16667" name="adj1"/>
              <a:gd fmla="val 0" name="adj2"/>
            </a:avLst>
          </a:prstGeom>
          <a:solidFill>
            <a:schemeClr val="accent6"/>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0" i="0" lang="en" sz="1400" u="none" cap="none" strike="noStrike">
                <a:solidFill>
                  <a:srgbClr val="000000"/>
                </a:solidFill>
                <a:latin typeface="Arial"/>
                <a:ea typeface="Arial"/>
                <a:cs typeface="Arial"/>
                <a:sym typeface="Arial"/>
              </a:rPr>
              <a:t>Building &amp; Maintaining Trust</a:t>
            </a:r>
            <a:r>
              <a:rPr b="1" i="0" lang="en" sz="1400" u="none" cap="none" strike="noStrike">
                <a:solidFill>
                  <a:srgbClr val="000000"/>
                </a:solidFill>
                <a:latin typeface="Arial"/>
                <a:ea typeface="Arial"/>
                <a:cs typeface="Arial"/>
                <a:sym typeface="Arial"/>
              </a:rPr>
              <a:t> </a:t>
            </a:r>
            <a:endParaRPr b="1" i="0" sz="1400" u="none" cap="none" strike="noStrike">
              <a:solidFill>
                <a:srgbClr val="000000"/>
              </a:solidFill>
              <a:latin typeface="Arial"/>
              <a:ea typeface="Arial"/>
              <a:cs typeface="Arial"/>
              <a:sym typeface="Arial"/>
            </a:endParaRPr>
          </a:p>
        </p:txBody>
      </p:sp>
      <p:sp>
        <p:nvSpPr>
          <p:cNvPr id="96" name="Google Shape;96;p6"/>
          <p:cNvSpPr/>
          <p:nvPr/>
        </p:nvSpPr>
        <p:spPr>
          <a:xfrm>
            <a:off x="5217700" y="2182400"/>
            <a:ext cx="2140500" cy="926400"/>
          </a:xfrm>
          <a:prstGeom prst="round2DiagRect">
            <a:avLst>
              <a:gd fmla="val 16667" name="adj1"/>
              <a:gd fmla="val 0" name="adj2"/>
            </a:avLst>
          </a:prstGeom>
          <a:solidFill>
            <a:schemeClr val="accent6"/>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0" i="0" lang="en" sz="1400" u="none" cap="none" strike="noStrike">
                <a:solidFill>
                  <a:srgbClr val="000000"/>
                </a:solidFill>
                <a:latin typeface="Arial"/>
                <a:ea typeface="Arial"/>
                <a:cs typeface="Arial"/>
                <a:sym typeface="Arial"/>
              </a:rPr>
              <a:t>Protecting Personal Privacy </a:t>
            </a:r>
            <a:endParaRPr b="0" i="0" sz="1400" u="none" cap="none" strike="noStrike">
              <a:solidFill>
                <a:srgbClr val="000000"/>
              </a:solidFill>
              <a:latin typeface="Arial"/>
              <a:ea typeface="Arial"/>
              <a:cs typeface="Arial"/>
              <a:sym typeface="Arial"/>
            </a:endParaRPr>
          </a:p>
        </p:txBody>
      </p:sp>
      <p:sp>
        <p:nvSpPr>
          <p:cNvPr id="97" name="Google Shape;97;p6"/>
          <p:cNvSpPr/>
          <p:nvPr/>
        </p:nvSpPr>
        <p:spPr>
          <a:xfrm>
            <a:off x="5217700" y="1024250"/>
            <a:ext cx="2140500" cy="926400"/>
          </a:xfrm>
          <a:prstGeom prst="round2DiagRect">
            <a:avLst>
              <a:gd fmla="val 16667" name="adj1"/>
              <a:gd fmla="val 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0" i="0" lang="en" sz="1400" u="none" cap="none" strike="noStrike">
                <a:solidFill>
                  <a:srgbClr val="000000"/>
                </a:solidFill>
                <a:latin typeface="Arial"/>
                <a:ea typeface="Arial"/>
                <a:cs typeface="Arial"/>
                <a:sym typeface="Arial"/>
              </a:rPr>
              <a:t>Supporting global security</a:t>
            </a:r>
            <a:endParaRPr b="0" i="0" sz="1400" u="none" cap="none" strike="noStrike">
              <a:solidFill>
                <a:srgbClr val="000000"/>
              </a:solidFill>
              <a:latin typeface="Arial"/>
              <a:ea typeface="Arial"/>
              <a:cs typeface="Arial"/>
              <a:sym typeface="Arial"/>
            </a:endParaRPr>
          </a:p>
        </p:txBody>
      </p:sp>
      <p:sp>
        <p:nvSpPr>
          <p:cNvPr id="98" name="Google Shape;98;p6"/>
          <p:cNvSpPr/>
          <p:nvPr/>
        </p:nvSpPr>
        <p:spPr>
          <a:xfrm>
            <a:off x="2726750" y="2182400"/>
            <a:ext cx="2140500" cy="926400"/>
          </a:xfrm>
          <a:prstGeom prst="round2DiagRect">
            <a:avLst>
              <a:gd fmla="val 16667" name="adj1"/>
              <a:gd fmla="val 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0" i="0" lang="en" sz="1400" u="none" cap="none" strike="noStrike">
                <a:solidFill>
                  <a:srgbClr val="000000"/>
                </a:solidFill>
                <a:latin typeface="Arial"/>
                <a:ea typeface="Arial"/>
                <a:cs typeface="Arial"/>
                <a:sym typeface="Arial"/>
              </a:rPr>
              <a:t>Preventing Financial Loss</a:t>
            </a:r>
            <a:endParaRPr b="0" i="0" sz="1400" u="none" cap="none" strike="noStrike">
              <a:solidFill>
                <a:srgbClr val="000000"/>
              </a:solidFill>
              <a:latin typeface="Arial"/>
              <a:ea typeface="Arial"/>
              <a:cs typeface="Arial"/>
              <a:sym typeface="Arial"/>
            </a:endParaRPr>
          </a:p>
        </p:txBody>
      </p:sp>
      <p:sp>
        <p:nvSpPr>
          <p:cNvPr id="99" name="Google Shape;99;p6"/>
          <p:cNvSpPr/>
          <p:nvPr/>
        </p:nvSpPr>
        <p:spPr>
          <a:xfrm>
            <a:off x="2671850" y="3360875"/>
            <a:ext cx="2140500" cy="926400"/>
          </a:xfrm>
          <a:prstGeom prst="round2DiagRect">
            <a:avLst>
              <a:gd fmla="val 16667" name="adj1"/>
              <a:gd fmla="val 0" name="adj2"/>
            </a:avLst>
          </a:prstGeom>
          <a:solidFill>
            <a:schemeClr val="accent6"/>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0" i="0" lang="en" sz="1400" u="none" cap="none" strike="noStrike">
                <a:solidFill>
                  <a:srgbClr val="000000"/>
                </a:solidFill>
                <a:latin typeface="Arial"/>
                <a:ea typeface="Arial"/>
                <a:cs typeface="Arial"/>
                <a:sym typeface="Arial"/>
              </a:rPr>
              <a:t>Supporting national security</a:t>
            </a:r>
            <a:endParaRPr b="0" i="0" sz="1400" u="none" cap="none" strike="noStrike">
              <a:solidFill>
                <a:srgbClr val="000000"/>
              </a:solidFill>
              <a:latin typeface="Arial"/>
              <a:ea typeface="Arial"/>
              <a:cs typeface="Arial"/>
              <a:sym typeface="Arial"/>
            </a:endParaRPr>
          </a:p>
        </p:txBody>
      </p:sp>
      <p:sp>
        <p:nvSpPr>
          <p:cNvPr id="100" name="Google Shape;100;p6"/>
          <p:cNvSpPr/>
          <p:nvPr/>
        </p:nvSpPr>
        <p:spPr>
          <a:xfrm>
            <a:off x="267750" y="3391875"/>
            <a:ext cx="2140500" cy="926400"/>
          </a:xfrm>
          <a:prstGeom prst="round2DiagRect">
            <a:avLst>
              <a:gd fmla="val 16667" name="adj1"/>
              <a:gd fmla="val 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0" i="0" lang="en" sz="1400" u="none" cap="none" strike="noStrike">
                <a:solidFill>
                  <a:srgbClr val="000000"/>
                </a:solidFill>
                <a:latin typeface="Arial"/>
                <a:ea typeface="Arial"/>
                <a:cs typeface="Arial"/>
                <a:sym typeface="Arial"/>
              </a:rPr>
              <a:t>Maintaining Business Continuity</a:t>
            </a:r>
            <a:endParaRPr b="0" i="0" sz="1400" u="none" cap="none" strike="noStrike">
              <a:solidFill>
                <a:srgbClr val="000000"/>
              </a:solidFill>
              <a:latin typeface="Arial"/>
              <a:ea typeface="Arial"/>
              <a:cs typeface="Arial"/>
              <a:sym typeface="Arial"/>
            </a:endParaRPr>
          </a:p>
        </p:txBody>
      </p:sp>
      <p:sp>
        <p:nvSpPr>
          <p:cNvPr id="101" name="Google Shape;101;p6"/>
          <p:cNvSpPr/>
          <p:nvPr/>
        </p:nvSpPr>
        <p:spPr>
          <a:xfrm>
            <a:off x="235800" y="2182400"/>
            <a:ext cx="2140500" cy="926400"/>
          </a:xfrm>
          <a:prstGeom prst="round2DiagRect">
            <a:avLst>
              <a:gd fmla="val 16667" name="adj1"/>
              <a:gd fmla="val 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0" i="0" lang="en" sz="1400" u="none" cap="none" strike="noStrike">
                <a:solidFill>
                  <a:srgbClr val="000000"/>
                </a:solidFill>
                <a:latin typeface="Arial"/>
                <a:ea typeface="Arial"/>
                <a:cs typeface="Arial"/>
                <a:sym typeface="Arial"/>
              </a:rPr>
              <a:t>Preserving Privacy</a:t>
            </a:r>
            <a:endParaRPr b="0" i="0" sz="1400" u="none" cap="none" strike="noStrike">
              <a:solidFill>
                <a:srgbClr val="000000"/>
              </a:solidFill>
              <a:latin typeface="Arial"/>
              <a:ea typeface="Arial"/>
              <a:cs typeface="Arial"/>
              <a:sym typeface="Arial"/>
            </a:endParaRPr>
          </a:p>
        </p:txBody>
      </p:sp>
      <p:sp>
        <p:nvSpPr>
          <p:cNvPr id="102" name="Google Shape;102;p6"/>
          <p:cNvSpPr/>
          <p:nvPr/>
        </p:nvSpPr>
        <p:spPr>
          <a:xfrm>
            <a:off x="5248700" y="3340550"/>
            <a:ext cx="2140500" cy="926400"/>
          </a:xfrm>
          <a:prstGeom prst="round2DiagRect">
            <a:avLst>
              <a:gd fmla="val 16667" name="adj1"/>
              <a:gd fmla="val 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0" i="0" lang="en" sz="1400" u="none" cap="none" strike="noStrike">
                <a:solidFill>
                  <a:srgbClr val="000000"/>
                </a:solidFill>
                <a:latin typeface="Arial"/>
                <a:ea typeface="Arial"/>
                <a:cs typeface="Arial"/>
                <a:sym typeface="Arial"/>
              </a:rPr>
              <a:t>Reducing cybercrime</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6" name="Shape 106"/>
        <p:cNvGrpSpPr/>
        <p:nvPr/>
      </p:nvGrpSpPr>
      <p:grpSpPr>
        <a:xfrm>
          <a:off x="0" y="0"/>
          <a:ext cx="0" cy="0"/>
          <a:chOff x="0" y="0"/>
          <a:chExt cx="0" cy="0"/>
        </a:xfrm>
      </p:grpSpPr>
      <p:pic>
        <p:nvPicPr>
          <p:cNvPr id="107" name="Google Shape;107;p7"/>
          <p:cNvPicPr preferRelativeResize="0"/>
          <p:nvPr/>
        </p:nvPicPr>
        <p:blipFill rotWithShape="1">
          <a:blip r:embed="rId4">
            <a:alphaModFix/>
          </a:blip>
          <a:srcRect b="0" l="0" r="0" t="0"/>
          <a:stretch/>
        </p:blipFill>
        <p:spPr>
          <a:xfrm>
            <a:off x="0" y="0"/>
            <a:ext cx="9144000" cy="5143500"/>
          </a:xfrm>
          <a:prstGeom prst="rect">
            <a:avLst/>
          </a:prstGeom>
          <a:noFill/>
          <a:ln>
            <a:noFill/>
          </a:ln>
        </p:spPr>
      </p:pic>
      <p:pic>
        <p:nvPicPr>
          <p:cNvPr id="108" name="Google Shape;108;p7"/>
          <p:cNvPicPr preferRelativeResize="0"/>
          <p:nvPr/>
        </p:nvPicPr>
        <p:blipFill rotWithShape="1">
          <a:blip r:embed="rId5">
            <a:alphaModFix/>
          </a:blip>
          <a:srcRect b="0" l="0" r="0" t="0"/>
          <a:stretch/>
        </p:blipFill>
        <p:spPr>
          <a:xfrm>
            <a:off x="3053550" y="252875"/>
            <a:ext cx="6044950" cy="4536650"/>
          </a:xfrm>
          <a:prstGeom prst="rect">
            <a:avLst/>
          </a:prstGeom>
          <a:noFill/>
          <a:ln>
            <a:noFill/>
          </a:ln>
        </p:spPr>
      </p:pic>
      <p:sp>
        <p:nvSpPr>
          <p:cNvPr id="109" name="Google Shape;109;p7"/>
          <p:cNvSpPr txBox="1"/>
          <p:nvPr/>
        </p:nvSpPr>
        <p:spPr>
          <a:xfrm>
            <a:off x="44100" y="1748150"/>
            <a:ext cx="2894400" cy="9393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00"/>
              <a:buFont typeface="Arial"/>
              <a:buNone/>
            </a:pPr>
            <a:r>
              <a:rPr b="1" i="0" lang="en" sz="1800" u="sng" cap="none" strike="noStrike">
                <a:solidFill>
                  <a:schemeClr val="dk1"/>
                </a:solidFill>
                <a:latin typeface="Arial"/>
                <a:ea typeface="Arial"/>
                <a:cs typeface="Arial"/>
                <a:sym typeface="Arial"/>
              </a:rPr>
              <a:t>Types Of Cyber Threats : </a:t>
            </a:r>
            <a:endParaRPr b="1" i="0" sz="1800" u="sng" cap="none" strike="noStrike">
              <a:solidFill>
                <a:schemeClr val="dk1"/>
              </a:solidFill>
              <a:latin typeface="Arial"/>
              <a:ea typeface="Arial"/>
              <a:cs typeface="Arial"/>
              <a:sym typeface="Arial"/>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3" name="Shape 113"/>
        <p:cNvGrpSpPr/>
        <p:nvPr/>
      </p:nvGrpSpPr>
      <p:grpSpPr>
        <a:xfrm>
          <a:off x="0" y="0"/>
          <a:ext cx="0" cy="0"/>
          <a:chOff x="0" y="0"/>
          <a:chExt cx="0" cy="0"/>
        </a:xfrm>
      </p:grpSpPr>
      <p:pic>
        <p:nvPicPr>
          <p:cNvPr id="114" name="Google Shape;114;p8"/>
          <p:cNvPicPr preferRelativeResize="0"/>
          <p:nvPr/>
        </p:nvPicPr>
        <p:blipFill rotWithShape="1">
          <a:blip r:embed="rId3">
            <a:alphaModFix/>
          </a:blip>
          <a:srcRect b="0" l="0" r="0" t="0"/>
          <a:stretch/>
        </p:blipFill>
        <p:spPr>
          <a:xfrm>
            <a:off x="0" y="0"/>
            <a:ext cx="9144000" cy="5143500"/>
          </a:xfrm>
          <a:prstGeom prst="rect">
            <a:avLst/>
          </a:prstGeom>
          <a:noFill/>
          <a:ln>
            <a:noFill/>
          </a:ln>
        </p:spPr>
      </p:pic>
      <p:pic>
        <p:nvPicPr>
          <p:cNvPr id="115" name="Google Shape;115;p8"/>
          <p:cNvPicPr preferRelativeResize="0"/>
          <p:nvPr/>
        </p:nvPicPr>
        <p:blipFill rotWithShape="1">
          <a:blip r:embed="rId4">
            <a:alphaModFix/>
          </a:blip>
          <a:srcRect b="0" l="0" r="0" t="0"/>
          <a:stretch/>
        </p:blipFill>
        <p:spPr>
          <a:xfrm>
            <a:off x="2641000" y="299399"/>
            <a:ext cx="6503001" cy="4623375"/>
          </a:xfrm>
          <a:prstGeom prst="rect">
            <a:avLst/>
          </a:prstGeom>
          <a:noFill/>
          <a:ln>
            <a:noFill/>
          </a:ln>
        </p:spPr>
      </p:pic>
      <p:sp>
        <p:nvSpPr>
          <p:cNvPr id="116" name="Google Shape;116;p8"/>
          <p:cNvSpPr txBox="1"/>
          <p:nvPr/>
        </p:nvSpPr>
        <p:spPr>
          <a:xfrm>
            <a:off x="-83050" y="2371650"/>
            <a:ext cx="3000000" cy="400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rPr b="1" i="0" lang="en" sz="1400" u="sng" cap="none" strike="noStrike">
                <a:solidFill>
                  <a:srgbClr val="000000"/>
                </a:solidFill>
                <a:latin typeface="Arial"/>
                <a:ea typeface="Arial"/>
                <a:cs typeface="Arial"/>
                <a:sym typeface="Arial"/>
              </a:rPr>
              <a:t>Most Common Cyber Threats:</a:t>
            </a:r>
            <a:endParaRPr b="1" i="0" sz="1400" u="sng" cap="none" strike="noStrike">
              <a:solidFill>
                <a:srgbClr val="000000"/>
              </a:solidFill>
              <a:latin typeface="Arial"/>
              <a:ea typeface="Arial"/>
              <a:cs typeface="Arial"/>
              <a:sym typeface="Arial"/>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0" name="Shape 120"/>
        <p:cNvGrpSpPr/>
        <p:nvPr/>
      </p:nvGrpSpPr>
      <p:grpSpPr>
        <a:xfrm>
          <a:off x="0" y="0"/>
          <a:ext cx="0" cy="0"/>
          <a:chOff x="0" y="0"/>
          <a:chExt cx="0" cy="0"/>
        </a:xfrm>
      </p:grpSpPr>
      <p:pic>
        <p:nvPicPr>
          <p:cNvPr id="121" name="Google Shape;121;p9"/>
          <p:cNvPicPr preferRelativeResize="0"/>
          <p:nvPr/>
        </p:nvPicPr>
        <p:blipFill rotWithShape="1">
          <a:blip r:embed="rId3">
            <a:alphaModFix/>
          </a:blip>
          <a:srcRect b="0" l="0" r="0" t="0"/>
          <a:stretch/>
        </p:blipFill>
        <p:spPr>
          <a:xfrm>
            <a:off x="0" y="0"/>
            <a:ext cx="9144000" cy="5143500"/>
          </a:xfrm>
          <a:prstGeom prst="rect">
            <a:avLst/>
          </a:prstGeom>
          <a:noFill/>
          <a:ln>
            <a:noFill/>
          </a:ln>
        </p:spPr>
      </p:pic>
      <p:sp>
        <p:nvSpPr>
          <p:cNvPr id="122" name="Google Shape;122;p9"/>
          <p:cNvSpPr txBox="1"/>
          <p:nvPr/>
        </p:nvSpPr>
        <p:spPr>
          <a:xfrm>
            <a:off x="0" y="83050"/>
            <a:ext cx="8005500" cy="461700"/>
          </a:xfrm>
          <a:prstGeom prst="rect">
            <a:avLst/>
          </a:prstGeom>
          <a:noFill/>
          <a:ln>
            <a:noFill/>
          </a:ln>
        </p:spPr>
        <p:txBody>
          <a:bodyPr anchorCtr="0" anchor="t" bIns="91425" lIns="91425" spcFirstLastPara="1" rIns="91425" wrap="square" tIns="91425">
            <a:spAutoFit/>
          </a:bodyPr>
          <a:lstStyle/>
          <a:p>
            <a:pPr indent="0" lvl="0" marL="0" marR="0" rtl="0" algn="l">
              <a:lnSpc>
                <a:spcPct val="150000"/>
              </a:lnSpc>
              <a:spcBef>
                <a:spcPts val="0"/>
              </a:spcBef>
              <a:spcAft>
                <a:spcPts val="0"/>
              </a:spcAft>
              <a:buClr>
                <a:srgbClr val="000000"/>
              </a:buClr>
              <a:buSzPts val="1800"/>
              <a:buFont typeface="Arial"/>
              <a:buNone/>
            </a:pPr>
            <a:r>
              <a:rPr b="1" i="0" lang="en" sz="1800" u="sng" cap="none" strike="noStrike">
                <a:solidFill>
                  <a:schemeClr val="dk1"/>
                </a:solidFill>
                <a:latin typeface="Arial"/>
                <a:ea typeface="Arial"/>
                <a:cs typeface="Arial"/>
                <a:sym typeface="Arial"/>
              </a:rPr>
              <a:t>Understanding Cyber Threats :</a:t>
            </a:r>
            <a:endParaRPr b="1" i="0" sz="1800" u="sng" cap="none" strike="noStrike">
              <a:solidFill>
                <a:schemeClr val="dk1"/>
              </a:solidFill>
              <a:latin typeface="Arial"/>
              <a:ea typeface="Arial"/>
              <a:cs typeface="Arial"/>
              <a:sym typeface="Arial"/>
            </a:endParaRPr>
          </a:p>
        </p:txBody>
      </p:sp>
      <p:sp>
        <p:nvSpPr>
          <p:cNvPr id="123" name="Google Shape;123;p9"/>
          <p:cNvSpPr txBox="1"/>
          <p:nvPr/>
        </p:nvSpPr>
        <p:spPr>
          <a:xfrm>
            <a:off x="69675" y="572500"/>
            <a:ext cx="4645800" cy="4287300"/>
          </a:xfrm>
          <a:prstGeom prst="rect">
            <a:avLst/>
          </a:prstGeom>
          <a:noFill/>
          <a:ln>
            <a:noFill/>
          </a:ln>
        </p:spPr>
        <p:txBody>
          <a:bodyPr anchorCtr="0" anchor="t" bIns="91425" lIns="91425" spcFirstLastPara="1" rIns="91425" wrap="square" tIns="91425">
            <a:noAutofit/>
          </a:bodyPr>
          <a:lstStyle/>
          <a:p>
            <a:pPr indent="-317500" lvl="0" marL="457200" marR="0" rtl="0" algn="l">
              <a:lnSpc>
                <a:spcPct val="150000"/>
              </a:lnSpc>
              <a:spcBef>
                <a:spcPts val="0"/>
              </a:spcBef>
              <a:spcAft>
                <a:spcPts val="0"/>
              </a:spcAft>
              <a:buClr>
                <a:schemeClr val="dk1"/>
              </a:buClr>
              <a:buSzPts val="1400"/>
              <a:buFont typeface="Arial"/>
              <a:buChar char="●"/>
            </a:pPr>
            <a:r>
              <a:rPr b="0" i="0" lang="en" sz="1400" u="none" cap="none" strike="noStrike">
                <a:solidFill>
                  <a:schemeClr val="dk1"/>
                </a:solidFill>
                <a:latin typeface="Arial"/>
                <a:ea typeface="Arial"/>
                <a:cs typeface="Arial"/>
                <a:sym typeface="Arial"/>
              </a:rPr>
              <a:t>Cyber threats are malicious activities that target computer systems, networks, and digital devices with the intent to cause harm, steal data, disrupt services, or gain unauthorized access. </a:t>
            </a:r>
            <a:endParaRPr b="0" i="0" sz="1400" u="none" cap="none" strike="noStrike">
              <a:solidFill>
                <a:schemeClr val="dk1"/>
              </a:solidFill>
              <a:latin typeface="Arial"/>
              <a:ea typeface="Arial"/>
              <a:cs typeface="Arial"/>
              <a:sym typeface="Arial"/>
            </a:endParaRPr>
          </a:p>
          <a:p>
            <a:pPr indent="0" lvl="0" marL="457200" marR="0" rtl="0" algn="l">
              <a:lnSpc>
                <a:spcPct val="150000"/>
              </a:lnSpc>
              <a:spcBef>
                <a:spcPts val="0"/>
              </a:spcBef>
              <a:spcAft>
                <a:spcPts val="0"/>
              </a:spcAft>
              <a:buClr>
                <a:srgbClr val="000000"/>
              </a:buClr>
              <a:buSzPts val="1400"/>
              <a:buFont typeface="Arial"/>
              <a:buNone/>
            </a:pPr>
            <a:r>
              <a:t/>
            </a:r>
            <a:endParaRPr b="0" i="0" sz="1400" u="none" cap="none" strike="noStrike">
              <a:solidFill>
                <a:schemeClr val="dk1"/>
              </a:solidFill>
              <a:latin typeface="Arial"/>
              <a:ea typeface="Arial"/>
              <a:cs typeface="Arial"/>
              <a:sym typeface="Arial"/>
            </a:endParaRPr>
          </a:p>
          <a:p>
            <a:pPr indent="-317500" lvl="0" marL="457200" marR="0" rtl="0" algn="l">
              <a:lnSpc>
                <a:spcPct val="150000"/>
              </a:lnSpc>
              <a:spcBef>
                <a:spcPts val="0"/>
              </a:spcBef>
              <a:spcAft>
                <a:spcPts val="0"/>
              </a:spcAft>
              <a:buClr>
                <a:schemeClr val="dk1"/>
              </a:buClr>
              <a:buSzPts val="1400"/>
              <a:buFont typeface="Arial"/>
              <a:buChar char="●"/>
            </a:pPr>
            <a:r>
              <a:rPr b="0" i="0" lang="en" sz="1400" u="none" cap="none" strike="noStrike">
                <a:solidFill>
                  <a:schemeClr val="dk1"/>
                </a:solidFill>
                <a:latin typeface="Arial"/>
                <a:ea typeface="Arial"/>
                <a:cs typeface="Arial"/>
                <a:sym typeface="Arial"/>
              </a:rPr>
              <a:t>These threats come in various forms and can be orchestrated by individuals, groups, or even state-sponsored actors. </a:t>
            </a:r>
            <a:endParaRPr b="0" i="0" sz="1400" u="none" cap="none" strike="noStrike">
              <a:solidFill>
                <a:schemeClr val="dk1"/>
              </a:solidFill>
              <a:latin typeface="Arial"/>
              <a:ea typeface="Arial"/>
              <a:cs typeface="Arial"/>
              <a:sym typeface="Arial"/>
            </a:endParaRPr>
          </a:p>
          <a:p>
            <a:pPr indent="0" lvl="0" marL="457200" marR="0" rtl="0" algn="l">
              <a:lnSpc>
                <a:spcPct val="150000"/>
              </a:lnSpc>
              <a:spcBef>
                <a:spcPts val="0"/>
              </a:spcBef>
              <a:spcAft>
                <a:spcPts val="0"/>
              </a:spcAft>
              <a:buClr>
                <a:srgbClr val="000000"/>
              </a:buClr>
              <a:buSzPts val="1400"/>
              <a:buFont typeface="Arial"/>
              <a:buNone/>
            </a:pPr>
            <a:r>
              <a:t/>
            </a:r>
            <a:endParaRPr b="0" i="0" sz="1400" u="none" cap="none" strike="noStrike">
              <a:solidFill>
                <a:schemeClr val="dk1"/>
              </a:solidFill>
              <a:latin typeface="Arial"/>
              <a:ea typeface="Arial"/>
              <a:cs typeface="Arial"/>
              <a:sym typeface="Arial"/>
            </a:endParaRPr>
          </a:p>
          <a:p>
            <a:pPr indent="-317500" lvl="0" marL="457200" marR="0" rtl="0" algn="l">
              <a:lnSpc>
                <a:spcPct val="150000"/>
              </a:lnSpc>
              <a:spcBef>
                <a:spcPts val="0"/>
              </a:spcBef>
              <a:spcAft>
                <a:spcPts val="0"/>
              </a:spcAft>
              <a:buClr>
                <a:schemeClr val="dk1"/>
              </a:buClr>
              <a:buSzPts val="1400"/>
              <a:buFont typeface="Arial"/>
              <a:buChar char="●"/>
            </a:pPr>
            <a:r>
              <a:rPr b="0" i="0" lang="en" sz="1400" u="none" cap="none" strike="noStrike">
                <a:solidFill>
                  <a:schemeClr val="dk1"/>
                </a:solidFill>
                <a:latin typeface="Arial"/>
                <a:ea typeface="Arial"/>
                <a:cs typeface="Arial"/>
                <a:sym typeface="Arial"/>
              </a:rPr>
              <a:t>As our reliance on technology grows, understanding cyber threats becomes crucial to protecting personal, organizational, and national security.</a:t>
            </a:r>
            <a:endParaRPr b="0" i="0" sz="1400" u="none" cap="none" strike="noStrike">
              <a:solidFill>
                <a:schemeClr val="dk1"/>
              </a:solidFill>
              <a:latin typeface="Arial"/>
              <a:ea typeface="Arial"/>
              <a:cs typeface="Arial"/>
              <a:sym typeface="Arial"/>
            </a:endParaRPr>
          </a:p>
        </p:txBody>
      </p:sp>
      <p:pic>
        <p:nvPicPr>
          <p:cNvPr id="124" name="Google Shape;124;p9"/>
          <p:cNvPicPr preferRelativeResize="0"/>
          <p:nvPr/>
        </p:nvPicPr>
        <p:blipFill rotWithShape="1">
          <a:blip r:embed="rId4">
            <a:alphaModFix/>
          </a:blip>
          <a:srcRect b="0" l="0" r="0" t="0"/>
          <a:stretch/>
        </p:blipFill>
        <p:spPr>
          <a:xfrm>
            <a:off x="4715475" y="890500"/>
            <a:ext cx="4288600" cy="3216450"/>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